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omments/comment1.xml" ContentType="application/vnd.openxmlformats-officedocument.presentationml.comment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63" r:id="rId5"/>
    <p:sldMasterId id="2147483678" r:id="rId6"/>
    <p:sldMasterId id="2147483691" r:id="rId7"/>
    <p:sldMasterId id="2147483706" r:id="rId8"/>
  </p:sldMasterIdLst>
  <p:notesMasterIdLst>
    <p:notesMasterId r:id="rId32"/>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9" r:id="rId31"/>
  </p:sldIdLst>
  <p:sldSz cx="9144000" cy="5143500" type="screen16x9"/>
  <p:notesSz cx="6858000" cy="9144000"/>
  <p:embeddedFontLst>
    <p:embeddedFont>
      <p:font typeface="Georgia" panose="02040502050405020303" pitchFamily="18" charset="0"/>
      <p:regular r:id="rId33"/>
      <p:bold r:id="rId34"/>
      <p:italic r:id="rId35"/>
      <p:boldItalic r:id="rId36"/>
    </p:embeddedFont>
    <p:embeddedFont>
      <p:font typeface="Roboto" panose="02000000000000000000" pitchFamily="2"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1" roundtripDataSignature="AMtx7mi4iWDUq8mHFQoxh+KcG0DZANTZbw=="/>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dwina Wallen"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FB804B-3C03-4CC5-B0C6-C404E4233EA4}" v="1" dt="2025-11-04T03:43:42.7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4" d="100"/>
          <a:sy n="94" d="100"/>
        </p:scale>
        <p:origin x="484"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font" Target="fonts/font7.fntdata"/><Relationship Id="rId21" Type="http://schemas.openxmlformats.org/officeDocument/2006/relationships/slide" Target="slides/slide13.xml"/><Relationship Id="rId34" Type="http://schemas.openxmlformats.org/officeDocument/2006/relationships/font" Target="fonts/font2.fntdata"/><Relationship Id="rId42" Type="http://schemas.openxmlformats.org/officeDocument/2006/relationships/commentAuthors" Target="commentAuthors.xml"/><Relationship Id="rId47"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font" Target="fonts/font4.fntdata"/><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font" Target="fonts/font3.fntdata"/><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tableStyles" Target="tableStyles.xml"/><Relationship Id="rId20" Type="http://schemas.openxmlformats.org/officeDocument/2006/relationships/slide" Target="slides/slide12.xml"/><Relationship Id="rId41" Type="http://customschemas.google.com/relationships/presentationmetadata" Target="meta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Petee" userId="aff1c75a-7690-419c-9916-f7d54e98a88e" providerId="ADAL" clId="{C64E20B4-6C39-47D2-928B-EFEE77F0A3B6}"/>
    <pc:docChg chg="undo custSel modSld">
      <pc:chgData name="Andrew Petee" userId="aff1c75a-7690-419c-9916-f7d54e98a88e" providerId="ADAL" clId="{C64E20B4-6C39-47D2-928B-EFEE77F0A3B6}" dt="2025-10-29T12:17:51.768" v="18" actId="1076"/>
      <pc:docMkLst>
        <pc:docMk/>
      </pc:docMkLst>
      <pc:sldChg chg="modSp mod">
        <pc:chgData name="Andrew Petee" userId="aff1c75a-7690-419c-9916-f7d54e98a88e" providerId="ADAL" clId="{C64E20B4-6C39-47D2-928B-EFEE77F0A3B6}" dt="2025-10-29T12:16:27.153" v="0" actId="27636"/>
        <pc:sldMkLst>
          <pc:docMk/>
          <pc:sldMk cId="0" sldId="263"/>
        </pc:sldMkLst>
        <pc:spChg chg="mod">
          <ac:chgData name="Andrew Petee" userId="aff1c75a-7690-419c-9916-f7d54e98a88e" providerId="ADAL" clId="{C64E20B4-6C39-47D2-928B-EFEE77F0A3B6}" dt="2025-10-29T12:16:27.153" v="0" actId="27636"/>
          <ac:spMkLst>
            <pc:docMk/>
            <pc:sldMk cId="0" sldId="263"/>
            <ac:spMk id="461" creationId="{00000000-0000-0000-0000-000000000000}"/>
          </ac:spMkLst>
        </pc:spChg>
      </pc:sldChg>
      <pc:sldChg chg="modSp mod">
        <pc:chgData name="Andrew Petee" userId="aff1c75a-7690-419c-9916-f7d54e98a88e" providerId="ADAL" clId="{C64E20B4-6C39-47D2-928B-EFEE77F0A3B6}" dt="2025-10-29T12:16:27.167" v="1" actId="27636"/>
        <pc:sldMkLst>
          <pc:docMk/>
          <pc:sldMk cId="0" sldId="264"/>
        </pc:sldMkLst>
        <pc:spChg chg="mod">
          <ac:chgData name="Andrew Petee" userId="aff1c75a-7690-419c-9916-f7d54e98a88e" providerId="ADAL" clId="{C64E20B4-6C39-47D2-928B-EFEE77F0A3B6}" dt="2025-10-29T12:16:27.167" v="1" actId="27636"/>
          <ac:spMkLst>
            <pc:docMk/>
            <pc:sldMk cId="0" sldId="264"/>
            <ac:spMk id="469" creationId="{00000000-0000-0000-0000-000000000000}"/>
          </ac:spMkLst>
        </pc:spChg>
      </pc:sldChg>
      <pc:sldChg chg="addSp modSp mod">
        <pc:chgData name="Andrew Petee" userId="aff1c75a-7690-419c-9916-f7d54e98a88e" providerId="ADAL" clId="{C64E20B4-6C39-47D2-928B-EFEE77F0A3B6}" dt="2025-10-29T12:17:51.768" v="18" actId="1076"/>
        <pc:sldMkLst>
          <pc:docMk/>
          <pc:sldMk cId="0" sldId="265"/>
        </pc:sldMkLst>
        <pc:picChg chg="add mod modCrop">
          <ac:chgData name="Andrew Petee" userId="aff1c75a-7690-419c-9916-f7d54e98a88e" providerId="ADAL" clId="{C64E20B4-6C39-47D2-928B-EFEE77F0A3B6}" dt="2025-10-29T12:17:33.445" v="13" actId="14100"/>
          <ac:picMkLst>
            <pc:docMk/>
            <pc:sldMk cId="0" sldId="265"/>
            <ac:picMk id="2" creationId="{93ADD7FC-3083-F312-CD21-B6FF81E2D434}"/>
          </ac:picMkLst>
        </pc:picChg>
        <pc:picChg chg="add mod modCrop">
          <ac:chgData name="Andrew Petee" userId="aff1c75a-7690-419c-9916-f7d54e98a88e" providerId="ADAL" clId="{C64E20B4-6C39-47D2-928B-EFEE77F0A3B6}" dt="2025-10-29T12:17:51.768" v="18" actId="1076"/>
          <ac:picMkLst>
            <pc:docMk/>
            <pc:sldMk cId="0" sldId="265"/>
            <ac:picMk id="3" creationId="{ECE01C1B-9F07-A555-1C99-196D10A07373}"/>
          </ac:picMkLst>
        </pc:picChg>
        <pc:picChg chg="mod">
          <ac:chgData name="Andrew Petee" userId="aff1c75a-7690-419c-9916-f7d54e98a88e" providerId="ADAL" clId="{C64E20B4-6C39-47D2-928B-EFEE77F0A3B6}" dt="2025-10-29T12:16:32.719" v="5" actId="1076"/>
          <ac:picMkLst>
            <pc:docMk/>
            <pc:sldMk cId="0" sldId="265"/>
            <ac:picMk id="478" creationId="{00000000-0000-0000-0000-000000000000}"/>
          </ac:picMkLst>
        </pc:picChg>
      </pc:sldChg>
      <pc:sldChg chg="modSp mod">
        <pc:chgData name="Andrew Petee" userId="aff1c75a-7690-419c-9916-f7d54e98a88e" providerId="ADAL" clId="{C64E20B4-6C39-47D2-928B-EFEE77F0A3B6}" dt="2025-10-29T12:16:27.172" v="2" actId="27636"/>
        <pc:sldMkLst>
          <pc:docMk/>
          <pc:sldMk cId="0" sldId="267"/>
        </pc:sldMkLst>
        <pc:spChg chg="mod">
          <ac:chgData name="Andrew Petee" userId="aff1c75a-7690-419c-9916-f7d54e98a88e" providerId="ADAL" clId="{C64E20B4-6C39-47D2-928B-EFEE77F0A3B6}" dt="2025-10-29T12:16:27.172" v="2" actId="27636"/>
          <ac:spMkLst>
            <pc:docMk/>
            <pc:sldMk cId="0" sldId="267"/>
            <ac:spMk id="493" creationId="{00000000-0000-0000-0000-000000000000}"/>
          </ac:spMkLst>
        </pc:spChg>
      </pc:sldChg>
      <pc:sldChg chg="modSp mod">
        <pc:chgData name="Andrew Petee" userId="aff1c75a-7690-419c-9916-f7d54e98a88e" providerId="ADAL" clId="{C64E20B4-6C39-47D2-928B-EFEE77F0A3B6}" dt="2025-10-29T12:16:27.176" v="3" actId="27636"/>
        <pc:sldMkLst>
          <pc:docMk/>
          <pc:sldMk cId="0" sldId="268"/>
        </pc:sldMkLst>
        <pc:spChg chg="mod">
          <ac:chgData name="Andrew Petee" userId="aff1c75a-7690-419c-9916-f7d54e98a88e" providerId="ADAL" clId="{C64E20B4-6C39-47D2-928B-EFEE77F0A3B6}" dt="2025-10-29T12:16:27.176" v="3" actId="27636"/>
          <ac:spMkLst>
            <pc:docMk/>
            <pc:sldMk cId="0" sldId="268"/>
            <ac:spMk id="506" creationId="{00000000-0000-0000-0000-000000000000}"/>
          </ac:spMkLst>
        </pc:spChg>
      </pc:sldChg>
      <pc:sldChg chg="modSp mod">
        <pc:chgData name="Andrew Petee" userId="aff1c75a-7690-419c-9916-f7d54e98a88e" providerId="ADAL" clId="{C64E20B4-6C39-47D2-928B-EFEE77F0A3B6}" dt="2025-10-29T12:16:27.182" v="4" actId="27636"/>
        <pc:sldMkLst>
          <pc:docMk/>
          <pc:sldMk cId="0" sldId="275"/>
        </pc:sldMkLst>
        <pc:spChg chg="mod">
          <ac:chgData name="Andrew Petee" userId="aff1c75a-7690-419c-9916-f7d54e98a88e" providerId="ADAL" clId="{C64E20B4-6C39-47D2-928B-EFEE77F0A3B6}" dt="2025-10-29T12:16:27.182" v="4" actId="27636"/>
          <ac:spMkLst>
            <pc:docMk/>
            <pc:sldMk cId="0" sldId="275"/>
            <ac:spMk id="558" creationId="{00000000-0000-0000-0000-000000000000}"/>
          </ac:spMkLst>
        </pc:spChg>
      </pc:sldChg>
    </pc:docChg>
  </pc:docChgLst>
  <pc:docChgLst>
    <pc:chgData name="Maggie Thoele" userId="0d3b889f-03f8-4e18-a4ab-7e5bd8d190f6" providerId="ADAL" clId="{A73D504E-37D0-4655-BA23-8ED5A0A8766E}"/>
    <pc:docChg chg="custSel addSld delSld modSld">
      <pc:chgData name="Maggie Thoele" userId="0d3b889f-03f8-4e18-a4ab-7e5bd8d190f6" providerId="ADAL" clId="{A73D504E-37D0-4655-BA23-8ED5A0A8766E}" dt="2025-11-04T03:46:45.256" v="31" actId="1076"/>
      <pc:docMkLst>
        <pc:docMk/>
      </pc:docMkLst>
      <pc:sldChg chg="modSp mod">
        <pc:chgData name="Maggie Thoele" userId="0d3b889f-03f8-4e18-a4ab-7e5bd8d190f6" providerId="ADAL" clId="{A73D504E-37D0-4655-BA23-8ED5A0A8766E}" dt="2025-11-04T03:43:43.938" v="2" actId="27636"/>
        <pc:sldMkLst>
          <pc:docMk/>
          <pc:sldMk cId="0" sldId="267"/>
        </pc:sldMkLst>
        <pc:spChg chg="mod">
          <ac:chgData name="Maggie Thoele" userId="0d3b889f-03f8-4e18-a4ab-7e5bd8d190f6" providerId="ADAL" clId="{A73D504E-37D0-4655-BA23-8ED5A0A8766E}" dt="2025-11-04T03:43:43.938" v="2" actId="27636"/>
          <ac:spMkLst>
            <pc:docMk/>
            <pc:sldMk cId="0" sldId="267"/>
            <ac:spMk id="493" creationId="{00000000-0000-0000-0000-000000000000}"/>
          </ac:spMkLst>
        </pc:spChg>
      </pc:sldChg>
      <pc:sldChg chg="new del">
        <pc:chgData name="Maggie Thoele" userId="0d3b889f-03f8-4e18-a4ab-7e5bd8d190f6" providerId="ADAL" clId="{A73D504E-37D0-4655-BA23-8ED5A0A8766E}" dt="2025-11-04T03:43:45.767" v="3" actId="47"/>
        <pc:sldMkLst>
          <pc:docMk/>
          <pc:sldMk cId="2918573642" sldId="278"/>
        </pc:sldMkLst>
      </pc:sldChg>
      <pc:sldChg chg="addSp modSp add mod setBg">
        <pc:chgData name="Maggie Thoele" userId="0d3b889f-03f8-4e18-a4ab-7e5bd8d190f6" providerId="ADAL" clId="{A73D504E-37D0-4655-BA23-8ED5A0A8766E}" dt="2025-11-04T03:46:45.256" v="31" actId="1076"/>
        <pc:sldMkLst>
          <pc:docMk/>
          <pc:sldMk cId="857197394" sldId="279"/>
        </pc:sldMkLst>
        <pc:spChg chg="mod">
          <ac:chgData name="Maggie Thoele" userId="0d3b889f-03f8-4e18-a4ab-7e5bd8d190f6" providerId="ADAL" clId="{A73D504E-37D0-4655-BA23-8ED5A0A8766E}" dt="2025-11-04T03:46:35.036" v="27" actId="1076"/>
          <ac:spMkLst>
            <pc:docMk/>
            <pc:sldMk cId="857197394" sldId="279"/>
            <ac:spMk id="403" creationId="{C5518555-4D30-91B7-AACA-4A561732368C}"/>
          </ac:spMkLst>
        </pc:spChg>
        <pc:picChg chg="add mod">
          <ac:chgData name="Maggie Thoele" userId="0d3b889f-03f8-4e18-a4ab-7e5bd8d190f6" providerId="ADAL" clId="{A73D504E-37D0-4655-BA23-8ED5A0A8766E}" dt="2025-11-04T03:46:45.256" v="31" actId="1076"/>
          <ac:picMkLst>
            <pc:docMk/>
            <pc:sldMk cId="857197394" sldId="279"/>
            <ac:picMk id="3" creationId="{AB2F9A07-B137-6907-2560-DE43106A3A2D}"/>
          </ac:picMkLst>
        </pc:picChg>
      </pc:sldChg>
      <pc:sldMasterChg chg="delSldLayout">
        <pc:chgData name="Maggie Thoele" userId="0d3b889f-03f8-4e18-a4ab-7e5bd8d190f6" providerId="ADAL" clId="{A73D504E-37D0-4655-BA23-8ED5A0A8766E}" dt="2025-11-04T03:43:45.767" v="3" actId="47"/>
        <pc:sldMasterMkLst>
          <pc:docMk/>
          <pc:sldMasterMk cId="0" sldId="2147483706"/>
        </pc:sldMasterMkLst>
        <pc:sldLayoutChg chg="del">
          <pc:chgData name="Maggie Thoele" userId="0d3b889f-03f8-4e18-a4ab-7e5bd8d190f6" providerId="ADAL" clId="{A73D504E-37D0-4655-BA23-8ED5A0A8766E}" dt="2025-11-04T03:43:45.767" v="3" actId="47"/>
          <pc:sldLayoutMkLst>
            <pc:docMk/>
            <pc:sldMasterMk cId="0" sldId="2147483706"/>
            <pc:sldLayoutMk cId="0" sldId="2147483708"/>
          </pc:sldLayoutMkLst>
        </pc:sldLayoutChg>
      </pc:sldMasterChg>
    </pc:docChg>
  </pc:docChgLst>
  <pc:docChgLst>
    <pc:chgData name="Andrew Petee" userId="S::apetee@coralhealthadvisors.com::aff1c75a-7690-419c-9916-f7d54e98a88e" providerId="AD" clId="Web-{50539821-C33C-27E7-EA25-A5ABF6ADD514}"/>
    <pc:docChg chg="modSld">
      <pc:chgData name="Andrew Petee" userId="S::apetee@coralhealthadvisors.com::aff1c75a-7690-419c-9916-f7d54e98a88e" providerId="AD" clId="Web-{50539821-C33C-27E7-EA25-A5ABF6ADD514}" dt="2025-10-29T12:15:53.360" v="7" actId="1076"/>
      <pc:docMkLst>
        <pc:docMk/>
      </pc:docMkLst>
      <pc:sldChg chg="modSp">
        <pc:chgData name="Andrew Petee" userId="S::apetee@coralhealthadvisors.com::aff1c75a-7690-419c-9916-f7d54e98a88e" providerId="AD" clId="Web-{50539821-C33C-27E7-EA25-A5ABF6ADD514}" dt="2025-10-29T12:15:53.360" v="7" actId="1076"/>
        <pc:sldMkLst>
          <pc:docMk/>
          <pc:sldMk cId="0" sldId="265"/>
        </pc:sldMkLst>
        <pc:picChg chg="mod modCrop">
          <ac:chgData name="Andrew Petee" userId="S::apetee@coralhealthadvisors.com::aff1c75a-7690-419c-9916-f7d54e98a88e" providerId="AD" clId="Web-{50539821-C33C-27E7-EA25-A5ABF6ADD514}" dt="2025-10-29T12:15:53.360" v="7" actId="1076"/>
          <ac:picMkLst>
            <pc:docMk/>
            <pc:sldMk cId="0" sldId="265"/>
            <ac:picMk id="478" creationId="{00000000-0000-0000-0000-000000000000}"/>
          </ac:picMkLst>
        </pc:pic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0" dt="2025-08-19T19:55:25.533" idx="1">
    <p:pos x="0" y="107"/>
    <p:text>Is this data too old? It is from July 2024 but the only TCARE + Apricot combined data. The #s from Apricot is a lot different (ITP: 82%; Depression: 73%; ID: 58%) @stoevs@boisestate.edu @sheilaweaver@boisestate.edu</p:text>
    <p:extLst>
      <p:ext uri="{C676402C-5697-4E1C-873F-D02D1690AC5C}">
        <p15:threadingInfo xmlns:p15="http://schemas.microsoft.com/office/powerpoint/2012/main" timeZoneBias="0"/>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commentPostId="AAABp_exTHE"/>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Introduce panel</a:t>
            </a:r>
            <a:endParaRPr/>
          </a:p>
        </p:txBody>
      </p:sp>
      <p:sp>
        <p:nvSpPr>
          <p:cNvPr id="398" name="Google Shape;39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g3783c708980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7" name="Google Shape;407;g3783c708980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8" name="Google Shape;408;g3783c708980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g38ecb79fa3c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5" name="Google Shape;415;g38ecb79fa3c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AR</a:t>
            </a:r>
            <a:endParaRPr/>
          </a:p>
        </p:txBody>
      </p:sp>
      <p:sp>
        <p:nvSpPr>
          <p:cNvPr id="416" name="Google Shape;416;g38ecb79fa3c_0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g38ecb79fa3c_0_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3" name="Google Shape;423;g38ecb79fa3c_0_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Arial"/>
              <a:buNone/>
            </a:pPr>
            <a:r>
              <a:rPr lang="en-US"/>
              <a:t>AR</a:t>
            </a:r>
            <a:endParaRPr/>
          </a:p>
          <a:p>
            <a:pPr marL="0" lvl="0" indent="0" algn="l" rtl="0">
              <a:lnSpc>
                <a:spcPct val="100000"/>
              </a:lnSpc>
              <a:spcBef>
                <a:spcPts val="0"/>
              </a:spcBef>
              <a:spcAft>
                <a:spcPts val="0"/>
              </a:spcAft>
              <a:buClr>
                <a:schemeClr val="dk1"/>
              </a:buClr>
              <a:buSzPts val="1400"/>
              <a:buFont typeface="Arial"/>
              <a:buNone/>
            </a:pPr>
            <a:endParaRPr/>
          </a:p>
          <a:p>
            <a:pPr marL="0" lvl="0" indent="0" algn="l" rtl="0">
              <a:lnSpc>
                <a:spcPct val="100000"/>
              </a:lnSpc>
              <a:spcBef>
                <a:spcPts val="0"/>
              </a:spcBef>
              <a:spcAft>
                <a:spcPts val="0"/>
              </a:spcAft>
              <a:buClr>
                <a:schemeClr val="dk1"/>
              </a:buClr>
              <a:buSzPts val="1400"/>
              <a:buFont typeface="Arial"/>
              <a:buNone/>
            </a:pPr>
            <a:r>
              <a:rPr lang="en-US"/>
              <a:t>Idaho numbers</a:t>
            </a:r>
            <a:endParaRPr/>
          </a:p>
          <a:p>
            <a:pPr marL="0" lvl="0" indent="0" algn="l" rtl="0">
              <a:lnSpc>
                <a:spcPct val="100000"/>
              </a:lnSpc>
              <a:spcBef>
                <a:spcPts val="0"/>
              </a:spcBef>
              <a:spcAft>
                <a:spcPts val="0"/>
              </a:spcAft>
              <a:buClr>
                <a:schemeClr val="dk1"/>
              </a:buClr>
              <a:buSzPts val="1400"/>
              <a:buFont typeface="Arial"/>
              <a:buNone/>
            </a:pPr>
            <a:endParaRPr/>
          </a:p>
          <a:p>
            <a:pPr marL="0" lvl="0" indent="0" algn="l" rtl="0">
              <a:lnSpc>
                <a:spcPct val="100000"/>
              </a:lnSpc>
              <a:spcBef>
                <a:spcPts val="0"/>
              </a:spcBef>
              <a:spcAft>
                <a:spcPts val="0"/>
              </a:spcAft>
              <a:buClr>
                <a:schemeClr val="dk1"/>
              </a:buClr>
              <a:buSzPts val="1400"/>
              <a:buFont typeface="Arial"/>
              <a:buNone/>
            </a:pPr>
            <a:r>
              <a:rPr lang="en-US"/>
              <a:t>We recognize the value that the 300,000 unpaid family caregivers offers Idaho. If we are employers we need to develop caregiver friendly benefits and supports because we know that 70% of or Idahoan caregivers are still working a part-time or full time job,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US"/>
              <a:t>https://www.aarp.org/ppi/info-2015/valuing-the-invaluable-2015-update.html</a:t>
            </a:r>
            <a:endParaRPr/>
          </a:p>
          <a:p>
            <a:pPr marL="0" lvl="0" indent="0" algn="l" rtl="0">
              <a:lnSpc>
                <a:spcPct val="100000"/>
              </a:lnSpc>
              <a:spcBef>
                <a:spcPts val="0"/>
              </a:spcBef>
              <a:spcAft>
                <a:spcPts val="0"/>
              </a:spcAft>
              <a:buSzPts val="1400"/>
              <a:buNone/>
            </a:pPr>
            <a:endParaRPr/>
          </a:p>
        </p:txBody>
      </p:sp>
      <p:sp>
        <p:nvSpPr>
          <p:cNvPr id="424" name="Google Shape;424;g38ecb79fa3c_0_1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400" b="0" i="0" u="none" strike="noStrike" cap="none">
                <a:solidFill>
                  <a:srgbClr val="000000"/>
                </a:solidFill>
                <a:latin typeface="Arial"/>
                <a:ea typeface="Arial"/>
                <a:cs typeface="Arial"/>
                <a:sym typeface="Arial"/>
              </a:rPr>
              <a:t>4</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38ecb79fa3c_0_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3" name="Google Shape;433;g38ecb79fa3c_0_2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AR</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434" name="Google Shape;434;g38ecb79fa3c_0_2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g38ecb79fa3c_0_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1" name="Google Shape;441;g38ecb79fa3c_0_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42" name="Google Shape;442;g38ecb79fa3c_0_2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3896a050ef9_1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9" name="Google Shape;449;g3896a050ef9_1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50" name="Google Shape;450;g3896a050ef9_1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g38ecb79fa3c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7" name="Google Shape;457;g38ecb79fa3c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SW While caregiving is a lifespan endeavor, we know the aging population is changing and people will need to be cared for. </a:t>
            </a:r>
            <a:endParaRPr/>
          </a:p>
        </p:txBody>
      </p:sp>
      <p:sp>
        <p:nvSpPr>
          <p:cNvPr id="458" name="Google Shape;458;g38ecb79fa3c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g3896a050ef9_0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5" name="Google Shape;465;g3896a050ef9_0_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66" name="Google Shape;466;g3896a050ef9_0_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g3896a050ef9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3" name="Google Shape;473;g3896a050ef9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4" name="Google Shape;474;g3896a050ef9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g3896a050ef9_0_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1" name="Google Shape;481;g3896a050ef9_0_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2" name="Google Shape;482;g3896a050ef9_0_2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g3896a050ef9_0_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9" name="Google Shape;489;g3896a050ef9_0_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0" name="Google Shape;490;g3896a050ef9_0_2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g3896a050ef9_0_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9" name="Google Shape;499;g3896a050ef9_0_3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0" name="Google Shape;500;g3896a050ef9_0_3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g38ecb79fa3c_0_36:notes"/>
          <p:cNvSpPr>
            <a:spLocks noGrp="1" noRot="1" noChangeAspect="1"/>
          </p:cNvSpPr>
          <p:nvPr>
            <p:ph type="sldImg" idx="2"/>
          </p:nvPr>
        </p:nvSpPr>
        <p:spPr>
          <a:xfrm>
            <a:off x="452425" y="717550"/>
            <a:ext cx="6369300" cy="3582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0" name="Google Shape;510;g38ecb79fa3c_0_36:notes"/>
          <p:cNvSpPr txBox="1">
            <a:spLocks noGrp="1"/>
          </p:cNvSpPr>
          <p:nvPr>
            <p:ph type="body" idx="1"/>
          </p:nvPr>
        </p:nvSpPr>
        <p:spPr>
          <a:xfrm>
            <a:off x="727346" y="4540045"/>
            <a:ext cx="5818800" cy="4301400"/>
          </a:xfrm>
          <a:prstGeom prst="rect">
            <a:avLst/>
          </a:prstGeom>
          <a:noFill/>
          <a:ln>
            <a:noFill/>
          </a:ln>
        </p:spPr>
        <p:txBody>
          <a:bodyPr spcFirstLastPara="1" wrap="square" lIns="96300" tIns="48150" rIns="96300" bIns="48150" anchor="t" anchorCtr="0">
            <a:noAutofit/>
          </a:bodyPr>
          <a:lstStyle/>
          <a:p>
            <a:pPr marL="0" lvl="0" indent="0" algn="l" rtl="0">
              <a:lnSpc>
                <a:spcPct val="100000"/>
              </a:lnSpc>
              <a:spcBef>
                <a:spcPts val="0"/>
              </a:spcBef>
              <a:spcAft>
                <a:spcPts val="0"/>
              </a:spcAft>
              <a:buClr>
                <a:schemeClr val="dk1"/>
              </a:buClr>
              <a:buSzPts val="1200"/>
              <a:buFont typeface="Arial"/>
              <a:buNone/>
            </a:pPr>
            <a:r>
              <a:rPr lang="en-US"/>
              <a:t>SW</a:t>
            </a:r>
            <a:endParaRPr/>
          </a:p>
          <a:p>
            <a:pPr marL="0" lvl="0" indent="0" algn="l" rtl="0">
              <a:lnSpc>
                <a:spcPct val="100000"/>
              </a:lnSpc>
              <a:spcBef>
                <a:spcPts val="0"/>
              </a:spcBef>
              <a:spcAft>
                <a:spcPts val="0"/>
              </a:spcAft>
              <a:buClr>
                <a:schemeClr val="dk1"/>
              </a:buClr>
              <a:buSzPts val="1200"/>
              <a:buFont typeface="Arial"/>
              <a:buNone/>
            </a:pPr>
            <a:endParaRPr/>
          </a:p>
          <a:p>
            <a:pPr marL="0" lvl="0" indent="0" algn="l" rtl="0">
              <a:lnSpc>
                <a:spcPct val="100000"/>
              </a:lnSpc>
              <a:spcBef>
                <a:spcPts val="0"/>
              </a:spcBef>
              <a:spcAft>
                <a:spcPts val="0"/>
              </a:spcAft>
              <a:buClr>
                <a:schemeClr val="dk1"/>
              </a:buClr>
              <a:buSzPts val="1200"/>
              <a:buFont typeface="Arial"/>
              <a:buNone/>
            </a:pPr>
            <a:r>
              <a:rPr lang="en-US"/>
              <a:t>A project of the Idaho Caregiver Alliance, the Family Caregiver Navigator is a free service for caregivers and their employers. We have been funded by Medicaid for two years and hope to gain a third year of funding with the aspirations to help as many caregivers as possible and expand statewide. Using the caregiver navigator model (of which I will go into more detail in a moment) our focus is on the caregiver more so than the person receiving care. </a:t>
            </a:r>
            <a:endParaRPr/>
          </a:p>
          <a:p>
            <a:pPr marL="0" lvl="0" indent="0" algn="l" rtl="0">
              <a:lnSpc>
                <a:spcPct val="100000"/>
              </a:lnSpc>
              <a:spcBef>
                <a:spcPts val="0"/>
              </a:spcBef>
              <a:spcAft>
                <a:spcPts val="0"/>
              </a:spcAft>
              <a:buClr>
                <a:schemeClr val="dk1"/>
              </a:buClr>
              <a:buSzPts val="1200"/>
              <a:buFont typeface="Arial"/>
              <a:buNone/>
            </a:pPr>
            <a:endParaRPr/>
          </a:p>
          <a:p>
            <a:pPr marL="0" lvl="0" indent="0" algn="l" rtl="0">
              <a:lnSpc>
                <a:spcPct val="100000"/>
              </a:lnSpc>
              <a:spcBef>
                <a:spcPts val="0"/>
              </a:spcBef>
              <a:spcAft>
                <a:spcPts val="0"/>
              </a:spcAft>
              <a:buClr>
                <a:schemeClr val="dk1"/>
              </a:buClr>
              <a:buSzPts val="1200"/>
              <a:buFont typeface="Arial"/>
              <a:buNone/>
            </a:pPr>
            <a:r>
              <a:rPr lang="en-US"/>
              <a:t>We will serve caregivers across the lifespan. What does that mean? Well, we will be helping the first time parents who have a child with intellectual or physical disabilities or is medically fragile, we will be helping the first-generation college student who is working full-time, taking classes at night and is also helping raise her sister’s children, or the sandwiched caregiver who is caring for children at home (best of luck right now if they’re in school virtually) and also caring for a parent or grandparent, or the 65 and older caregiver who may be caring for their spouse, sibling, friend, or neighbor who has chronic illness and is needing more assistance with daily tasks.</a:t>
            </a:r>
            <a:endParaRPr/>
          </a:p>
          <a:p>
            <a:pPr marL="0" lvl="0" indent="0" algn="l" rtl="0">
              <a:lnSpc>
                <a:spcPct val="100000"/>
              </a:lnSpc>
              <a:spcBef>
                <a:spcPts val="0"/>
              </a:spcBef>
              <a:spcAft>
                <a:spcPts val="0"/>
              </a:spcAft>
              <a:buClr>
                <a:schemeClr val="dk1"/>
              </a:buClr>
              <a:buSzPts val="1200"/>
              <a:buFont typeface="Arial"/>
              <a:buNone/>
            </a:pPr>
            <a:endParaRPr/>
          </a:p>
          <a:p>
            <a:pPr marL="0" lvl="0" indent="0" algn="l" rtl="0">
              <a:lnSpc>
                <a:spcPct val="100000"/>
              </a:lnSpc>
              <a:spcBef>
                <a:spcPts val="0"/>
              </a:spcBef>
              <a:spcAft>
                <a:spcPts val="0"/>
              </a:spcAft>
              <a:buClr>
                <a:schemeClr val="dk1"/>
              </a:buClr>
              <a:buSzPts val="1200"/>
              <a:buFont typeface="Arial"/>
              <a:buNone/>
            </a:pPr>
            <a:r>
              <a:rPr lang="en-US"/>
              <a:t>The Navigator service is a high-touch telephonic support and resource referral service where we work with the caregiver and meet them where they are at in their caregiving journey. We will run the caregiver through an extensive assessment and from the assessment those answers will be run through an algorithmic method to determine the caregiver’s levels of burden and identity discrepancy. </a:t>
            </a:r>
            <a:endParaRPr/>
          </a:p>
          <a:p>
            <a:pPr marL="0" lvl="0" indent="0" algn="l" rtl="0">
              <a:lnSpc>
                <a:spcPct val="100000"/>
              </a:lnSpc>
              <a:spcBef>
                <a:spcPts val="0"/>
              </a:spcBef>
              <a:spcAft>
                <a:spcPts val="0"/>
              </a:spcAft>
              <a:buClr>
                <a:schemeClr val="dk1"/>
              </a:buClr>
              <a:buSzPts val="1200"/>
              <a:buFont typeface="Arial"/>
              <a:buNone/>
            </a:pPr>
            <a:endParaRPr/>
          </a:p>
          <a:p>
            <a:pPr marL="0" lvl="0" indent="0" algn="l" rtl="0">
              <a:lnSpc>
                <a:spcPct val="100000"/>
              </a:lnSpc>
              <a:spcBef>
                <a:spcPts val="0"/>
              </a:spcBef>
              <a:spcAft>
                <a:spcPts val="0"/>
              </a:spcAft>
              <a:buClr>
                <a:schemeClr val="dk1"/>
              </a:buClr>
              <a:buSzPts val="1200"/>
              <a:buFont typeface="Arial"/>
              <a:buNone/>
            </a:pPr>
            <a:r>
              <a:rPr lang="en-US"/>
              <a:t>The service &amp; assessment we are using is an evidence-based intervention that assesses the caregiver’s strengths and needs to match them with the resources that will help them be successful in their caregiving journey.</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g270fad40787_0_10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5" name="Google Shape;515;g270fad40787_0_105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SW</a:t>
            </a:r>
            <a:endParaRPr/>
          </a:p>
          <a:p>
            <a:pPr marL="0" lvl="0" indent="0" algn="l" rtl="0">
              <a:lnSpc>
                <a:spcPct val="100000"/>
              </a:lnSpc>
              <a:spcBef>
                <a:spcPts val="0"/>
              </a:spcBef>
              <a:spcAft>
                <a:spcPts val="0"/>
              </a:spcAft>
              <a:buSzPts val="1400"/>
              <a:buNone/>
            </a:pPr>
            <a:endParaRPr/>
          </a:p>
        </p:txBody>
      </p:sp>
      <p:sp>
        <p:nvSpPr>
          <p:cNvPr id="516" name="Google Shape;516;g270fad40787_0_105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g270fad40787_0_105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3" name="Google Shape;523;g270fad40787_0_105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SW</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g3896a050ef9_1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8" name="Google Shape;528;g3896a050ef9_1_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29" name="Google Shape;529;g3896a050ef9_1_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g2fb4bf39389_0_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6" name="Google Shape;536;g2fb4bf39389_0_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SW</a:t>
            </a:r>
            <a:endParaRPr/>
          </a:p>
        </p:txBody>
      </p:sp>
      <p:sp>
        <p:nvSpPr>
          <p:cNvPr id="537" name="Google Shape;537;g2fb4bf39389_0_2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g22ef0fe1e89_0_12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4" name="Google Shape;544;g22ef0fe1e89_0_125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76200" lvl="0" indent="0" algn="l" rtl="0">
              <a:lnSpc>
                <a:spcPct val="100000"/>
              </a:lnSpc>
              <a:spcBef>
                <a:spcPts val="0"/>
              </a:spcBef>
              <a:spcAft>
                <a:spcPts val="0"/>
              </a:spcAft>
              <a:buClr>
                <a:schemeClr val="dk1"/>
              </a:buClr>
              <a:buSzPts val="1200"/>
              <a:buFont typeface="Arial"/>
              <a:buNone/>
            </a:pPr>
            <a:r>
              <a:rPr lang="en-US"/>
              <a:t>SW</a:t>
            </a:r>
            <a:endParaRPr/>
          </a:p>
        </p:txBody>
      </p:sp>
      <p:sp>
        <p:nvSpPr>
          <p:cNvPr id="545" name="Google Shape;545;g22ef0fe1e89_0_125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sz="1400"/>
              <a:t>19</a:t>
            </a:fld>
            <a:endParaRPr sz="14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g38ef65e207f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5" name="Google Shape;555;g38ef65e207f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56" name="Google Shape;556;g38ef65e207f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g39d8fa16e87_1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4" name="Google Shape;564;g39d8fa16e87_1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65" name="Google Shape;565;g39d8fa16e87_1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g3896a050ef9_3_7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73" name="Google Shape;573;g3896a050ef9_3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a:extLst>
            <a:ext uri="{FF2B5EF4-FFF2-40B4-BE49-F238E27FC236}">
              <a16:creationId xmlns:a16="http://schemas.microsoft.com/office/drawing/2014/main" id="{E336E190-BB8C-12A0-20B9-249B2787810A}"/>
            </a:ext>
          </a:extLst>
        </p:cNvPr>
        <p:cNvGrpSpPr/>
        <p:nvPr/>
      </p:nvGrpSpPr>
      <p:grpSpPr>
        <a:xfrm>
          <a:off x="0" y="0"/>
          <a:ext cx="0" cy="0"/>
          <a:chOff x="0" y="0"/>
          <a:chExt cx="0" cy="0"/>
        </a:xfrm>
      </p:grpSpPr>
      <p:sp>
        <p:nvSpPr>
          <p:cNvPr id="397" name="Google Shape;397;p1:notes">
            <a:extLst>
              <a:ext uri="{FF2B5EF4-FFF2-40B4-BE49-F238E27FC236}">
                <a16:creationId xmlns:a16="http://schemas.microsoft.com/office/drawing/2014/main" id="{3158EF9B-791A-9CBB-6033-981321798028}"/>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Introduce panel</a:t>
            </a:r>
            <a:endParaRPr/>
          </a:p>
        </p:txBody>
      </p:sp>
      <p:sp>
        <p:nvSpPr>
          <p:cNvPr id="398" name="Google Shape;398;p1:notes">
            <a:extLst>
              <a:ext uri="{FF2B5EF4-FFF2-40B4-BE49-F238E27FC236}">
                <a16:creationId xmlns:a16="http://schemas.microsoft.com/office/drawing/2014/main" id="{96614550-4660-CBAC-5C88-1C6958B7888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66216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14"/>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4"/>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14"/>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4"/>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4"/>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ge13977b142_1_104"/>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4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ge13977b142_1_104"/>
          <p:cNvSpPr txBox="1">
            <a:spLocks noGrp="1"/>
          </p:cNvSpPr>
          <p:nvPr>
            <p:ph type="body" idx="1"/>
          </p:nvPr>
        </p:nvSpPr>
        <p:spPr>
          <a:xfrm>
            <a:off x="311700" y="1152475"/>
            <a:ext cx="8520600" cy="3416400"/>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SzPts val="2800"/>
              <a:buChar char="•"/>
              <a:defRPr/>
            </a:lvl1pPr>
            <a:lvl2pPr marL="914400" lvl="1" indent="-381000" algn="l">
              <a:lnSpc>
                <a:spcPct val="90000"/>
              </a:lnSpc>
              <a:spcBef>
                <a:spcPts val="500"/>
              </a:spcBef>
              <a:spcAft>
                <a:spcPts val="0"/>
              </a:spcAft>
              <a:buSzPts val="2400"/>
              <a:buChar char="•"/>
              <a:defRPr/>
            </a:lvl2pPr>
            <a:lvl3pPr marL="1371600" lvl="2" indent="-355600" algn="l">
              <a:lnSpc>
                <a:spcPct val="90000"/>
              </a:lnSpc>
              <a:spcBef>
                <a:spcPts val="500"/>
              </a:spcBef>
              <a:spcAft>
                <a:spcPts val="0"/>
              </a:spcAft>
              <a:buSzPts val="20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SzPts val="1800"/>
              <a:buChar char="•"/>
              <a:defRPr/>
            </a:lvl6pPr>
            <a:lvl7pPr marL="3200400" lvl="6" indent="-342900" algn="l">
              <a:lnSpc>
                <a:spcPct val="90000"/>
              </a:lnSpc>
              <a:spcBef>
                <a:spcPts val="500"/>
              </a:spcBef>
              <a:spcAft>
                <a:spcPts val="0"/>
              </a:spcAft>
              <a:buSzPts val="1800"/>
              <a:buChar char="•"/>
              <a:defRPr/>
            </a:lvl7pPr>
            <a:lvl8pPr marL="3657600" lvl="7" indent="-342900" algn="l">
              <a:lnSpc>
                <a:spcPct val="90000"/>
              </a:lnSpc>
              <a:spcBef>
                <a:spcPts val="500"/>
              </a:spcBef>
              <a:spcAft>
                <a:spcPts val="0"/>
              </a:spcAft>
              <a:buSzPts val="1800"/>
              <a:buChar char="•"/>
              <a:defRPr/>
            </a:lvl8pPr>
            <a:lvl9pPr marL="4114800" lvl="8" indent="-342900" algn="l">
              <a:lnSpc>
                <a:spcPct val="90000"/>
              </a:lnSpc>
              <a:spcBef>
                <a:spcPts val="500"/>
              </a:spcBef>
              <a:spcAft>
                <a:spcPts val="0"/>
              </a:spcAft>
              <a:buSzPts val="1800"/>
              <a:buChar char="•"/>
              <a:defRPr/>
            </a:lvl9pPr>
          </a:lstStyle>
          <a:p>
            <a:endParaRPr/>
          </a:p>
        </p:txBody>
      </p:sp>
      <p:sp>
        <p:nvSpPr>
          <p:cNvPr id="24" name="Google Shape;24;ge13977b142_1_104"/>
          <p:cNvSpPr txBox="1">
            <a:spLocks noGrp="1"/>
          </p:cNvSpPr>
          <p:nvPr>
            <p:ph type="sldNum" idx="12"/>
          </p:nvPr>
        </p:nvSpPr>
        <p:spPr>
          <a:xfrm>
            <a:off x="8472458" y="4663217"/>
            <a:ext cx="548700" cy="393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5"/>
        <p:cNvGrpSpPr/>
        <p:nvPr/>
      </p:nvGrpSpPr>
      <p:grpSpPr>
        <a:xfrm>
          <a:off x="0" y="0"/>
          <a:ext cx="0" cy="0"/>
          <a:chOff x="0" y="0"/>
          <a:chExt cx="0" cy="0"/>
        </a:xfrm>
      </p:grpSpPr>
      <p:sp>
        <p:nvSpPr>
          <p:cNvPr id="26" name="Google Shape;26;p16"/>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6"/>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6"/>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9"/>
        <p:cNvGrpSpPr/>
        <p:nvPr/>
      </p:nvGrpSpPr>
      <p:grpSpPr>
        <a:xfrm>
          <a:off x="0" y="0"/>
          <a:ext cx="0" cy="0"/>
          <a:chOff x="0" y="0"/>
          <a:chExt cx="0" cy="0"/>
        </a:xfrm>
      </p:grpSpPr>
      <p:sp>
        <p:nvSpPr>
          <p:cNvPr id="30" name="Google Shape;30;p15"/>
          <p:cNvSpPr txBox="1">
            <a:spLocks noGrp="1"/>
          </p:cNvSpPr>
          <p:nvPr>
            <p:ph type="ctrTitle"/>
          </p:nvPr>
        </p:nvSpPr>
        <p:spPr>
          <a:xfrm>
            <a:off x="1143000" y="841772"/>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Arial"/>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5"/>
          <p:cNvSpPr txBox="1">
            <a:spLocks noGrp="1"/>
          </p:cNvSpPr>
          <p:nvPr>
            <p:ph type="subTitle" idx="1"/>
          </p:nvPr>
        </p:nvSpPr>
        <p:spPr>
          <a:xfrm>
            <a:off x="1143000" y="2701529"/>
            <a:ext cx="6858000" cy="1241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2" name="Google Shape;32;p15"/>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5"/>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5"/>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p:cSld name="SECTION_HEADER_1">
    <p:spTree>
      <p:nvGrpSpPr>
        <p:cNvPr id="1" name="Shape 35"/>
        <p:cNvGrpSpPr/>
        <p:nvPr/>
      </p:nvGrpSpPr>
      <p:grpSpPr>
        <a:xfrm>
          <a:off x="0" y="0"/>
          <a:ext cx="0" cy="0"/>
          <a:chOff x="0" y="0"/>
          <a:chExt cx="0" cy="0"/>
        </a:xfrm>
      </p:grpSpPr>
      <p:sp>
        <p:nvSpPr>
          <p:cNvPr id="36" name="Google Shape;36;g210a5ed2faa_0_253"/>
          <p:cNvSpPr txBox="1">
            <a:spLocks noGrp="1"/>
          </p:cNvSpPr>
          <p:nvPr>
            <p:ph type="title"/>
          </p:nvPr>
        </p:nvSpPr>
        <p:spPr>
          <a:xfrm>
            <a:off x="311700" y="2150850"/>
            <a:ext cx="8520600" cy="841800"/>
          </a:xfrm>
          <a:prstGeom prst="rect">
            <a:avLst/>
          </a:prstGeom>
          <a:noFill/>
          <a:ln>
            <a:noFill/>
          </a:ln>
        </p:spPr>
        <p:txBody>
          <a:bodyPr spcFirstLastPara="1" wrap="square" lIns="121900" tIns="121900" rIns="121900" bIns="121900" anchor="ctr" anchorCtr="0">
            <a:normAutofit/>
          </a:bodyPr>
          <a:lstStyle>
            <a:lvl1pPr lvl="0" algn="ctr">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a:endParaRPr/>
          </a:p>
        </p:txBody>
      </p:sp>
      <p:sp>
        <p:nvSpPr>
          <p:cNvPr id="37" name="Google Shape;37;g210a5ed2faa_0_253"/>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8"/>
        <p:cNvGrpSpPr/>
        <p:nvPr/>
      </p:nvGrpSpPr>
      <p:grpSpPr>
        <a:xfrm>
          <a:off x="0" y="0"/>
          <a:ext cx="0" cy="0"/>
          <a:chOff x="0" y="0"/>
          <a:chExt cx="0" cy="0"/>
        </a:xfrm>
      </p:grpSpPr>
      <p:sp>
        <p:nvSpPr>
          <p:cNvPr id="39" name="Google Shape;39;ge22cf4bedb_4_89"/>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4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ge22cf4bedb_4_89"/>
          <p:cNvSpPr txBox="1">
            <a:spLocks noGrp="1"/>
          </p:cNvSpPr>
          <p:nvPr>
            <p:ph type="body" idx="1"/>
          </p:nvPr>
        </p:nvSpPr>
        <p:spPr>
          <a:xfrm>
            <a:off x="311700" y="1152475"/>
            <a:ext cx="3999900" cy="3416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000"/>
              </a:spcBef>
              <a:spcAft>
                <a:spcPts val="0"/>
              </a:spcAft>
              <a:buSzPts val="1900"/>
              <a:buChar char="•"/>
              <a:defRPr sz="1900"/>
            </a:lvl1pPr>
            <a:lvl2pPr marL="914400" lvl="1" indent="-330200" algn="l">
              <a:lnSpc>
                <a:spcPct val="90000"/>
              </a:lnSpc>
              <a:spcBef>
                <a:spcPts val="500"/>
              </a:spcBef>
              <a:spcAft>
                <a:spcPts val="0"/>
              </a:spcAft>
              <a:buSzPts val="1600"/>
              <a:buChar char="•"/>
              <a:defRPr sz="1600"/>
            </a:lvl2pPr>
            <a:lvl3pPr marL="1371600" lvl="2" indent="-330200" algn="l">
              <a:lnSpc>
                <a:spcPct val="90000"/>
              </a:lnSpc>
              <a:spcBef>
                <a:spcPts val="500"/>
              </a:spcBef>
              <a:spcAft>
                <a:spcPts val="0"/>
              </a:spcAft>
              <a:buSzPts val="1600"/>
              <a:buChar char="•"/>
              <a:defRPr sz="1600"/>
            </a:lvl3pPr>
            <a:lvl4pPr marL="1828800" lvl="3" indent="-330200" algn="l">
              <a:lnSpc>
                <a:spcPct val="90000"/>
              </a:lnSpc>
              <a:spcBef>
                <a:spcPts val="500"/>
              </a:spcBef>
              <a:spcAft>
                <a:spcPts val="0"/>
              </a:spcAft>
              <a:buSzPts val="1600"/>
              <a:buChar char="•"/>
              <a:defRPr sz="1600"/>
            </a:lvl4pPr>
            <a:lvl5pPr marL="2286000" lvl="4" indent="-330200" algn="l">
              <a:lnSpc>
                <a:spcPct val="90000"/>
              </a:lnSpc>
              <a:spcBef>
                <a:spcPts val="500"/>
              </a:spcBef>
              <a:spcAft>
                <a:spcPts val="0"/>
              </a:spcAft>
              <a:buSzPts val="1600"/>
              <a:buChar char="•"/>
              <a:defRPr sz="1600"/>
            </a:lvl5pPr>
            <a:lvl6pPr marL="2743200" lvl="5" indent="-330200" algn="l">
              <a:lnSpc>
                <a:spcPct val="90000"/>
              </a:lnSpc>
              <a:spcBef>
                <a:spcPts val="500"/>
              </a:spcBef>
              <a:spcAft>
                <a:spcPts val="0"/>
              </a:spcAft>
              <a:buSzPts val="1600"/>
              <a:buChar char="•"/>
              <a:defRPr sz="1600"/>
            </a:lvl6pPr>
            <a:lvl7pPr marL="3200400" lvl="6" indent="-330200" algn="l">
              <a:lnSpc>
                <a:spcPct val="90000"/>
              </a:lnSpc>
              <a:spcBef>
                <a:spcPts val="500"/>
              </a:spcBef>
              <a:spcAft>
                <a:spcPts val="0"/>
              </a:spcAft>
              <a:buSzPts val="1600"/>
              <a:buChar char="•"/>
              <a:defRPr sz="1600"/>
            </a:lvl7pPr>
            <a:lvl8pPr marL="3657600" lvl="7" indent="-330200" algn="l">
              <a:lnSpc>
                <a:spcPct val="90000"/>
              </a:lnSpc>
              <a:spcBef>
                <a:spcPts val="500"/>
              </a:spcBef>
              <a:spcAft>
                <a:spcPts val="0"/>
              </a:spcAft>
              <a:buSzPts val="1600"/>
              <a:buChar char="•"/>
              <a:defRPr sz="1600"/>
            </a:lvl8pPr>
            <a:lvl9pPr marL="4114800" lvl="8" indent="-330200" algn="l">
              <a:lnSpc>
                <a:spcPct val="90000"/>
              </a:lnSpc>
              <a:spcBef>
                <a:spcPts val="500"/>
              </a:spcBef>
              <a:spcAft>
                <a:spcPts val="0"/>
              </a:spcAft>
              <a:buSzPts val="1600"/>
              <a:buChar char="•"/>
              <a:defRPr sz="1600"/>
            </a:lvl9pPr>
          </a:lstStyle>
          <a:p>
            <a:endParaRPr/>
          </a:p>
        </p:txBody>
      </p:sp>
      <p:sp>
        <p:nvSpPr>
          <p:cNvPr id="41" name="Google Shape;41;ge22cf4bedb_4_89"/>
          <p:cNvSpPr txBox="1">
            <a:spLocks noGrp="1"/>
          </p:cNvSpPr>
          <p:nvPr>
            <p:ph type="body" idx="2"/>
          </p:nvPr>
        </p:nvSpPr>
        <p:spPr>
          <a:xfrm>
            <a:off x="4832400" y="1152475"/>
            <a:ext cx="3999900" cy="3416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000"/>
              </a:spcBef>
              <a:spcAft>
                <a:spcPts val="0"/>
              </a:spcAft>
              <a:buSzPts val="1900"/>
              <a:buChar char="•"/>
              <a:defRPr sz="1900"/>
            </a:lvl1pPr>
            <a:lvl2pPr marL="914400" lvl="1" indent="-330200" algn="l">
              <a:lnSpc>
                <a:spcPct val="90000"/>
              </a:lnSpc>
              <a:spcBef>
                <a:spcPts val="500"/>
              </a:spcBef>
              <a:spcAft>
                <a:spcPts val="0"/>
              </a:spcAft>
              <a:buSzPts val="1600"/>
              <a:buChar char="•"/>
              <a:defRPr sz="1600"/>
            </a:lvl2pPr>
            <a:lvl3pPr marL="1371600" lvl="2" indent="-330200" algn="l">
              <a:lnSpc>
                <a:spcPct val="90000"/>
              </a:lnSpc>
              <a:spcBef>
                <a:spcPts val="500"/>
              </a:spcBef>
              <a:spcAft>
                <a:spcPts val="0"/>
              </a:spcAft>
              <a:buSzPts val="1600"/>
              <a:buChar char="•"/>
              <a:defRPr sz="1600"/>
            </a:lvl3pPr>
            <a:lvl4pPr marL="1828800" lvl="3" indent="-330200" algn="l">
              <a:lnSpc>
                <a:spcPct val="90000"/>
              </a:lnSpc>
              <a:spcBef>
                <a:spcPts val="500"/>
              </a:spcBef>
              <a:spcAft>
                <a:spcPts val="0"/>
              </a:spcAft>
              <a:buSzPts val="1600"/>
              <a:buChar char="•"/>
              <a:defRPr sz="1600"/>
            </a:lvl4pPr>
            <a:lvl5pPr marL="2286000" lvl="4" indent="-330200" algn="l">
              <a:lnSpc>
                <a:spcPct val="90000"/>
              </a:lnSpc>
              <a:spcBef>
                <a:spcPts val="500"/>
              </a:spcBef>
              <a:spcAft>
                <a:spcPts val="0"/>
              </a:spcAft>
              <a:buSzPts val="1600"/>
              <a:buChar char="•"/>
              <a:defRPr sz="1600"/>
            </a:lvl5pPr>
            <a:lvl6pPr marL="2743200" lvl="5" indent="-330200" algn="l">
              <a:lnSpc>
                <a:spcPct val="90000"/>
              </a:lnSpc>
              <a:spcBef>
                <a:spcPts val="500"/>
              </a:spcBef>
              <a:spcAft>
                <a:spcPts val="0"/>
              </a:spcAft>
              <a:buSzPts val="1600"/>
              <a:buChar char="•"/>
              <a:defRPr sz="1600"/>
            </a:lvl6pPr>
            <a:lvl7pPr marL="3200400" lvl="6" indent="-330200" algn="l">
              <a:lnSpc>
                <a:spcPct val="90000"/>
              </a:lnSpc>
              <a:spcBef>
                <a:spcPts val="500"/>
              </a:spcBef>
              <a:spcAft>
                <a:spcPts val="0"/>
              </a:spcAft>
              <a:buSzPts val="1600"/>
              <a:buChar char="•"/>
              <a:defRPr sz="1600"/>
            </a:lvl7pPr>
            <a:lvl8pPr marL="3657600" lvl="7" indent="-330200" algn="l">
              <a:lnSpc>
                <a:spcPct val="90000"/>
              </a:lnSpc>
              <a:spcBef>
                <a:spcPts val="500"/>
              </a:spcBef>
              <a:spcAft>
                <a:spcPts val="0"/>
              </a:spcAft>
              <a:buSzPts val="1600"/>
              <a:buChar char="•"/>
              <a:defRPr sz="1600"/>
            </a:lvl8pPr>
            <a:lvl9pPr marL="4114800" lvl="8" indent="-330200" algn="l">
              <a:lnSpc>
                <a:spcPct val="90000"/>
              </a:lnSpc>
              <a:spcBef>
                <a:spcPts val="500"/>
              </a:spcBef>
              <a:spcAft>
                <a:spcPts val="0"/>
              </a:spcAft>
              <a:buSzPts val="1600"/>
              <a:buChar char="•"/>
              <a:defRPr sz="1600"/>
            </a:lvl9pPr>
          </a:lstStyle>
          <a:p>
            <a:endParaRPr/>
          </a:p>
        </p:txBody>
      </p:sp>
      <p:sp>
        <p:nvSpPr>
          <p:cNvPr id="42" name="Google Shape;42;ge22cf4bedb_4_89"/>
          <p:cNvSpPr txBox="1">
            <a:spLocks noGrp="1"/>
          </p:cNvSpPr>
          <p:nvPr>
            <p:ph type="sldNum" idx="12"/>
          </p:nvPr>
        </p:nvSpPr>
        <p:spPr>
          <a:xfrm>
            <a:off x="8472458" y="4663217"/>
            <a:ext cx="548700" cy="393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3"/>
        <p:cNvGrpSpPr/>
        <p:nvPr/>
      </p:nvGrpSpPr>
      <p:grpSpPr>
        <a:xfrm>
          <a:off x="0" y="0"/>
          <a:ext cx="0" cy="0"/>
          <a:chOff x="0" y="0"/>
          <a:chExt cx="0" cy="0"/>
        </a:xfrm>
      </p:grpSpPr>
      <p:sp>
        <p:nvSpPr>
          <p:cNvPr id="44" name="Google Shape;44;p21"/>
          <p:cNvSpPr txBox="1">
            <a:spLocks noGrp="1"/>
          </p:cNvSpPr>
          <p:nvPr>
            <p:ph type="title"/>
          </p:nvPr>
        </p:nvSpPr>
        <p:spPr>
          <a:xfrm>
            <a:off x="629841" y="342900"/>
            <a:ext cx="2949300" cy="12003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21"/>
          <p:cNvSpPr txBox="1">
            <a:spLocks noGrp="1"/>
          </p:cNvSpPr>
          <p:nvPr>
            <p:ph type="body" idx="1"/>
          </p:nvPr>
        </p:nvSpPr>
        <p:spPr>
          <a:xfrm>
            <a:off x="3887391" y="740569"/>
            <a:ext cx="4629300" cy="3655200"/>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46" name="Google Shape;46;p21"/>
          <p:cNvSpPr txBox="1">
            <a:spLocks noGrp="1"/>
          </p:cNvSpPr>
          <p:nvPr>
            <p:ph type="body" idx="2"/>
          </p:nvPr>
        </p:nvSpPr>
        <p:spPr>
          <a:xfrm>
            <a:off x="629841" y="1543050"/>
            <a:ext cx="2949300" cy="2858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7" name="Google Shape;47;p21"/>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1"/>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21"/>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0"/>
        <p:cNvGrpSpPr/>
        <p:nvPr/>
      </p:nvGrpSpPr>
      <p:grpSpPr>
        <a:xfrm>
          <a:off x="0" y="0"/>
          <a:ext cx="0" cy="0"/>
          <a:chOff x="0" y="0"/>
          <a:chExt cx="0" cy="0"/>
        </a:xfrm>
      </p:grpSpPr>
      <p:sp>
        <p:nvSpPr>
          <p:cNvPr id="51" name="Google Shape;51;p17"/>
          <p:cNvSpPr txBox="1">
            <a:spLocks noGrp="1"/>
          </p:cNvSpPr>
          <p:nvPr>
            <p:ph type="title"/>
          </p:nvPr>
        </p:nvSpPr>
        <p:spPr>
          <a:xfrm>
            <a:off x="623888" y="1282303"/>
            <a:ext cx="7886700" cy="21396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Arial"/>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7"/>
          <p:cNvSpPr txBox="1">
            <a:spLocks noGrp="1"/>
          </p:cNvSpPr>
          <p:nvPr>
            <p:ph type="body" idx="1"/>
          </p:nvPr>
        </p:nvSpPr>
        <p:spPr>
          <a:xfrm>
            <a:off x="623888" y="3442097"/>
            <a:ext cx="7886700" cy="11253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53" name="Google Shape;53;p17"/>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7"/>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7"/>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6"/>
        <p:cNvGrpSpPr/>
        <p:nvPr/>
      </p:nvGrpSpPr>
      <p:grpSpPr>
        <a:xfrm>
          <a:off x="0" y="0"/>
          <a:ext cx="0" cy="0"/>
          <a:chOff x="0" y="0"/>
          <a:chExt cx="0" cy="0"/>
        </a:xfrm>
      </p:grpSpPr>
      <p:sp>
        <p:nvSpPr>
          <p:cNvPr id="57" name="Google Shape;57;p18"/>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18"/>
          <p:cNvSpPr txBox="1">
            <a:spLocks noGrp="1"/>
          </p:cNvSpPr>
          <p:nvPr>
            <p:ph type="body" idx="1"/>
          </p:nvPr>
        </p:nvSpPr>
        <p:spPr>
          <a:xfrm>
            <a:off x="628650" y="1369219"/>
            <a:ext cx="3886200" cy="32634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 name="Google Shape;59;p18"/>
          <p:cNvSpPr txBox="1">
            <a:spLocks noGrp="1"/>
          </p:cNvSpPr>
          <p:nvPr>
            <p:ph type="body" idx="2"/>
          </p:nvPr>
        </p:nvSpPr>
        <p:spPr>
          <a:xfrm>
            <a:off x="4629150" y="1369219"/>
            <a:ext cx="3886200" cy="32634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18"/>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8"/>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8"/>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3"/>
        <p:cNvGrpSpPr/>
        <p:nvPr/>
      </p:nvGrpSpPr>
      <p:grpSpPr>
        <a:xfrm>
          <a:off x="0" y="0"/>
          <a:ext cx="0" cy="0"/>
          <a:chOff x="0" y="0"/>
          <a:chExt cx="0" cy="0"/>
        </a:xfrm>
      </p:grpSpPr>
      <p:sp>
        <p:nvSpPr>
          <p:cNvPr id="64" name="Google Shape;64;p19"/>
          <p:cNvSpPr txBox="1">
            <a:spLocks noGrp="1"/>
          </p:cNvSpPr>
          <p:nvPr>
            <p:ph type="title"/>
          </p:nvPr>
        </p:nvSpPr>
        <p:spPr>
          <a:xfrm>
            <a:off x="629841"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9"/>
          <p:cNvSpPr txBox="1">
            <a:spLocks noGrp="1"/>
          </p:cNvSpPr>
          <p:nvPr>
            <p:ph type="body" idx="1"/>
          </p:nvPr>
        </p:nvSpPr>
        <p:spPr>
          <a:xfrm>
            <a:off x="629841" y="1260872"/>
            <a:ext cx="3868200" cy="6180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6" name="Google Shape;66;p19"/>
          <p:cNvSpPr txBox="1">
            <a:spLocks noGrp="1"/>
          </p:cNvSpPr>
          <p:nvPr>
            <p:ph type="body" idx="2"/>
          </p:nvPr>
        </p:nvSpPr>
        <p:spPr>
          <a:xfrm>
            <a:off x="629841" y="1878806"/>
            <a:ext cx="3868200" cy="2763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 name="Google Shape;67;p19"/>
          <p:cNvSpPr txBox="1">
            <a:spLocks noGrp="1"/>
          </p:cNvSpPr>
          <p:nvPr>
            <p:ph type="body" idx="3"/>
          </p:nvPr>
        </p:nvSpPr>
        <p:spPr>
          <a:xfrm>
            <a:off x="4629150" y="1260872"/>
            <a:ext cx="3887400" cy="6180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8" name="Google Shape;68;p19"/>
          <p:cNvSpPr txBox="1">
            <a:spLocks noGrp="1"/>
          </p:cNvSpPr>
          <p:nvPr>
            <p:ph type="body" idx="4"/>
          </p:nvPr>
        </p:nvSpPr>
        <p:spPr>
          <a:xfrm>
            <a:off x="4629150" y="1878806"/>
            <a:ext cx="3887400" cy="2763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 name="Google Shape;69;p19"/>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9"/>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9"/>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2"/>
        <p:cNvGrpSpPr/>
        <p:nvPr/>
      </p:nvGrpSpPr>
      <p:grpSpPr>
        <a:xfrm>
          <a:off x="0" y="0"/>
          <a:ext cx="0" cy="0"/>
          <a:chOff x="0" y="0"/>
          <a:chExt cx="0" cy="0"/>
        </a:xfrm>
      </p:grpSpPr>
      <p:sp>
        <p:nvSpPr>
          <p:cNvPr id="73" name="Google Shape;73;p20"/>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0"/>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20"/>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0"/>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7"/>
        <p:cNvGrpSpPr/>
        <p:nvPr/>
      </p:nvGrpSpPr>
      <p:grpSpPr>
        <a:xfrm>
          <a:off x="0" y="0"/>
          <a:ext cx="0" cy="0"/>
          <a:chOff x="0" y="0"/>
          <a:chExt cx="0" cy="0"/>
        </a:xfrm>
      </p:grpSpPr>
      <p:sp>
        <p:nvSpPr>
          <p:cNvPr id="78" name="Google Shape;78;p22"/>
          <p:cNvSpPr txBox="1">
            <a:spLocks noGrp="1"/>
          </p:cNvSpPr>
          <p:nvPr>
            <p:ph type="title"/>
          </p:nvPr>
        </p:nvSpPr>
        <p:spPr>
          <a:xfrm>
            <a:off x="629841" y="342900"/>
            <a:ext cx="2949300" cy="12003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2"/>
          <p:cNvSpPr>
            <a:spLocks noGrp="1"/>
          </p:cNvSpPr>
          <p:nvPr>
            <p:ph type="pic" idx="2"/>
          </p:nvPr>
        </p:nvSpPr>
        <p:spPr>
          <a:xfrm>
            <a:off x="3887391" y="740569"/>
            <a:ext cx="4629300" cy="3655200"/>
          </a:xfrm>
          <a:prstGeom prst="rect">
            <a:avLst/>
          </a:prstGeom>
          <a:noFill/>
          <a:ln>
            <a:noFill/>
          </a:ln>
        </p:spPr>
      </p:sp>
      <p:sp>
        <p:nvSpPr>
          <p:cNvPr id="80" name="Google Shape;80;p22"/>
          <p:cNvSpPr txBox="1">
            <a:spLocks noGrp="1"/>
          </p:cNvSpPr>
          <p:nvPr>
            <p:ph type="body" idx="1"/>
          </p:nvPr>
        </p:nvSpPr>
        <p:spPr>
          <a:xfrm>
            <a:off x="629841" y="1543050"/>
            <a:ext cx="2949300" cy="2858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1" name="Google Shape;81;p22"/>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2"/>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2"/>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4"/>
        <p:cNvGrpSpPr/>
        <p:nvPr/>
      </p:nvGrpSpPr>
      <p:grpSpPr>
        <a:xfrm>
          <a:off x="0" y="0"/>
          <a:ext cx="0" cy="0"/>
          <a:chOff x="0" y="0"/>
          <a:chExt cx="0" cy="0"/>
        </a:xfrm>
      </p:grpSpPr>
      <p:sp>
        <p:nvSpPr>
          <p:cNvPr id="85" name="Google Shape;85;p23"/>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23"/>
          <p:cNvSpPr txBox="1">
            <a:spLocks noGrp="1"/>
          </p:cNvSpPr>
          <p:nvPr>
            <p:ph type="body" idx="1"/>
          </p:nvPr>
        </p:nvSpPr>
        <p:spPr>
          <a:xfrm rot="5400000">
            <a:off x="2940300" y="-942431"/>
            <a:ext cx="3263400" cy="788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23"/>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23"/>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23"/>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0"/>
        <p:cNvGrpSpPr/>
        <p:nvPr/>
      </p:nvGrpSpPr>
      <p:grpSpPr>
        <a:xfrm>
          <a:off x="0" y="0"/>
          <a:ext cx="0" cy="0"/>
          <a:chOff x="0" y="0"/>
          <a:chExt cx="0" cy="0"/>
        </a:xfrm>
      </p:grpSpPr>
      <p:sp>
        <p:nvSpPr>
          <p:cNvPr id="91" name="Google Shape;91;p24"/>
          <p:cNvSpPr txBox="1">
            <a:spLocks noGrp="1"/>
          </p:cNvSpPr>
          <p:nvPr>
            <p:ph type="title"/>
          </p:nvPr>
        </p:nvSpPr>
        <p:spPr>
          <a:xfrm rot="5400000">
            <a:off x="5350050" y="1467544"/>
            <a:ext cx="4359000" cy="19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24"/>
          <p:cNvSpPr txBox="1">
            <a:spLocks noGrp="1"/>
          </p:cNvSpPr>
          <p:nvPr>
            <p:ph type="body" idx="1"/>
          </p:nvPr>
        </p:nvSpPr>
        <p:spPr>
          <a:xfrm rot="5400000">
            <a:off x="1349475" y="-447056"/>
            <a:ext cx="4359000" cy="58008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24"/>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24"/>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24"/>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2"/>
        <p:cNvGrpSpPr/>
        <p:nvPr/>
      </p:nvGrpSpPr>
      <p:grpSpPr>
        <a:xfrm>
          <a:off x="0" y="0"/>
          <a:ext cx="0" cy="0"/>
          <a:chOff x="0" y="0"/>
          <a:chExt cx="0" cy="0"/>
        </a:xfrm>
      </p:grpSpPr>
      <p:sp>
        <p:nvSpPr>
          <p:cNvPr id="103" name="Google Shape;103;g270fad40787_0_1096"/>
          <p:cNvSpPr txBox="1">
            <a:spLocks noGrp="1"/>
          </p:cNvSpPr>
          <p:nvPr>
            <p:ph type="ctrTitle"/>
          </p:nvPr>
        </p:nvSpPr>
        <p:spPr>
          <a:xfrm>
            <a:off x="1143000" y="841772"/>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Arial"/>
              <a:buNone/>
              <a:defRPr sz="6000"/>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04" name="Google Shape;104;g270fad40787_0_1096"/>
          <p:cNvSpPr txBox="1">
            <a:spLocks noGrp="1"/>
          </p:cNvSpPr>
          <p:nvPr>
            <p:ph type="subTitle" idx="1"/>
          </p:nvPr>
        </p:nvSpPr>
        <p:spPr>
          <a:xfrm>
            <a:off x="1143000" y="2701529"/>
            <a:ext cx="6858000" cy="1241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1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900"/>
              <a:buNone/>
              <a:defRPr sz="19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05" name="Google Shape;105;g270fad40787_0_1096"/>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06" name="Google Shape;106;g270fad40787_0_1096"/>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07" name="Google Shape;107;g270fad40787_0_1096"/>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08"/>
        <p:cNvGrpSpPr/>
        <p:nvPr/>
      </p:nvGrpSpPr>
      <p:grpSpPr>
        <a:xfrm>
          <a:off x="0" y="0"/>
          <a:ext cx="0" cy="0"/>
          <a:chOff x="0" y="0"/>
          <a:chExt cx="0" cy="0"/>
        </a:xfrm>
      </p:grpSpPr>
      <p:sp>
        <p:nvSpPr>
          <p:cNvPr id="109" name="Google Shape;109;g270fad40787_0_1092"/>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44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10" name="Google Shape;110;g270fad40787_0_1092"/>
          <p:cNvSpPr txBox="1">
            <a:spLocks noGrp="1"/>
          </p:cNvSpPr>
          <p:nvPr>
            <p:ph type="body" idx="1"/>
          </p:nvPr>
        </p:nvSpPr>
        <p:spPr>
          <a:xfrm>
            <a:off x="311700" y="1152475"/>
            <a:ext cx="8520600" cy="3416400"/>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100"/>
              </a:spcBef>
              <a:spcAft>
                <a:spcPts val="0"/>
              </a:spcAft>
              <a:buSzPts val="2800"/>
              <a:buChar char="•"/>
              <a:defRPr/>
            </a:lvl1pPr>
            <a:lvl2pPr marL="914400" lvl="1" indent="-381000" algn="l">
              <a:lnSpc>
                <a:spcPct val="90000"/>
              </a:lnSpc>
              <a:spcBef>
                <a:spcPts val="500"/>
              </a:spcBef>
              <a:spcAft>
                <a:spcPts val="0"/>
              </a:spcAft>
              <a:buSzPts val="2400"/>
              <a:buChar char="•"/>
              <a:defRPr/>
            </a:lvl2pPr>
            <a:lvl3pPr marL="1371600" lvl="2" indent="-355600" algn="l">
              <a:lnSpc>
                <a:spcPct val="90000"/>
              </a:lnSpc>
              <a:spcBef>
                <a:spcPts val="500"/>
              </a:spcBef>
              <a:spcAft>
                <a:spcPts val="0"/>
              </a:spcAft>
              <a:buSzPts val="2000"/>
              <a:buChar char="•"/>
              <a:defRPr/>
            </a:lvl3pPr>
            <a:lvl4pPr marL="1828800" lvl="3" indent="-349250" algn="l">
              <a:lnSpc>
                <a:spcPct val="90000"/>
              </a:lnSpc>
              <a:spcBef>
                <a:spcPts val="500"/>
              </a:spcBef>
              <a:spcAft>
                <a:spcPts val="0"/>
              </a:spcAft>
              <a:buSzPts val="1900"/>
              <a:buChar char="•"/>
              <a:defRPr/>
            </a:lvl4pPr>
            <a:lvl5pPr marL="2286000" lvl="4" indent="-349250" algn="l">
              <a:lnSpc>
                <a:spcPct val="90000"/>
              </a:lnSpc>
              <a:spcBef>
                <a:spcPts val="500"/>
              </a:spcBef>
              <a:spcAft>
                <a:spcPts val="0"/>
              </a:spcAft>
              <a:buSzPts val="1900"/>
              <a:buChar char="•"/>
              <a:defRPr/>
            </a:lvl5pPr>
            <a:lvl6pPr marL="2743200" lvl="5" indent="-349250" algn="l">
              <a:lnSpc>
                <a:spcPct val="90000"/>
              </a:lnSpc>
              <a:spcBef>
                <a:spcPts val="500"/>
              </a:spcBef>
              <a:spcAft>
                <a:spcPts val="0"/>
              </a:spcAft>
              <a:buSzPts val="1900"/>
              <a:buChar char="•"/>
              <a:defRPr/>
            </a:lvl6pPr>
            <a:lvl7pPr marL="3200400" lvl="6" indent="-349250" algn="l">
              <a:lnSpc>
                <a:spcPct val="90000"/>
              </a:lnSpc>
              <a:spcBef>
                <a:spcPts val="500"/>
              </a:spcBef>
              <a:spcAft>
                <a:spcPts val="0"/>
              </a:spcAft>
              <a:buSzPts val="1900"/>
              <a:buChar char="•"/>
              <a:defRPr/>
            </a:lvl7pPr>
            <a:lvl8pPr marL="3657600" lvl="7" indent="-349250" algn="l">
              <a:lnSpc>
                <a:spcPct val="90000"/>
              </a:lnSpc>
              <a:spcBef>
                <a:spcPts val="500"/>
              </a:spcBef>
              <a:spcAft>
                <a:spcPts val="0"/>
              </a:spcAft>
              <a:buSzPts val="1900"/>
              <a:buChar char="•"/>
              <a:defRPr/>
            </a:lvl8pPr>
            <a:lvl9pPr marL="4114800" lvl="8" indent="-349250" algn="l">
              <a:lnSpc>
                <a:spcPct val="90000"/>
              </a:lnSpc>
              <a:spcBef>
                <a:spcPts val="500"/>
              </a:spcBef>
              <a:spcAft>
                <a:spcPts val="0"/>
              </a:spcAft>
              <a:buSzPts val="1900"/>
              <a:buChar char="•"/>
              <a:defRPr/>
            </a:lvl9pPr>
          </a:lstStyle>
          <a:p>
            <a:endParaRPr/>
          </a:p>
        </p:txBody>
      </p:sp>
      <p:sp>
        <p:nvSpPr>
          <p:cNvPr id="111" name="Google Shape;111;g270fad40787_0_1092"/>
          <p:cNvSpPr txBox="1">
            <a:spLocks noGrp="1"/>
          </p:cNvSpPr>
          <p:nvPr>
            <p:ph type="sldNum" idx="12"/>
          </p:nvPr>
        </p:nvSpPr>
        <p:spPr>
          <a:xfrm>
            <a:off x="8472458" y="4663217"/>
            <a:ext cx="548700" cy="393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2"/>
        <p:cNvGrpSpPr/>
        <p:nvPr/>
      </p:nvGrpSpPr>
      <p:grpSpPr>
        <a:xfrm>
          <a:off x="0" y="0"/>
          <a:ext cx="0" cy="0"/>
          <a:chOff x="0" y="0"/>
          <a:chExt cx="0" cy="0"/>
        </a:xfrm>
      </p:grpSpPr>
      <p:sp>
        <p:nvSpPr>
          <p:cNvPr id="113" name="Google Shape;113;g270fad40787_0_1086"/>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14" name="Google Shape;114;g270fad40787_0_1086"/>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115" name="Google Shape;115;g270fad40787_0_1086"/>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16" name="Google Shape;116;g270fad40787_0_1086"/>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17" name="Google Shape;117;g270fad40787_0_1086"/>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8"/>
        <p:cNvGrpSpPr/>
        <p:nvPr/>
      </p:nvGrpSpPr>
      <p:grpSpPr>
        <a:xfrm>
          <a:off x="0" y="0"/>
          <a:ext cx="0" cy="0"/>
          <a:chOff x="0" y="0"/>
          <a:chExt cx="0" cy="0"/>
        </a:xfrm>
      </p:grpSpPr>
      <p:sp>
        <p:nvSpPr>
          <p:cNvPr id="119" name="Google Shape;119;g270fad40787_0_1105"/>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20" name="Google Shape;120;g270fad40787_0_1105"/>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21" name="Google Shape;121;g270fad40787_0_1105"/>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header">
  <p:cSld name="SECTION_HEADER_1">
    <p:spTree>
      <p:nvGrpSpPr>
        <p:cNvPr id="1" name="Shape 122"/>
        <p:cNvGrpSpPr/>
        <p:nvPr/>
      </p:nvGrpSpPr>
      <p:grpSpPr>
        <a:xfrm>
          <a:off x="0" y="0"/>
          <a:ext cx="0" cy="0"/>
          <a:chOff x="0" y="0"/>
          <a:chExt cx="0" cy="0"/>
        </a:xfrm>
      </p:grpSpPr>
      <p:sp>
        <p:nvSpPr>
          <p:cNvPr id="123" name="Google Shape;123;g270fad40787_0_1102"/>
          <p:cNvSpPr txBox="1">
            <a:spLocks noGrp="1"/>
          </p:cNvSpPr>
          <p:nvPr>
            <p:ph type="title"/>
          </p:nvPr>
        </p:nvSpPr>
        <p:spPr>
          <a:xfrm>
            <a:off x="311700" y="2150850"/>
            <a:ext cx="8520600" cy="841800"/>
          </a:xfrm>
          <a:prstGeom prst="rect">
            <a:avLst/>
          </a:prstGeom>
          <a:noFill/>
          <a:ln>
            <a:noFill/>
          </a:ln>
        </p:spPr>
        <p:txBody>
          <a:bodyPr spcFirstLastPara="1" wrap="square" lIns="121900" tIns="121900" rIns="121900" bIns="121900" anchor="ctr" anchorCtr="0">
            <a:normAutofit/>
          </a:bodyPr>
          <a:lstStyle>
            <a:lvl1pPr lvl="0" algn="ctr">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a:endParaRPr/>
          </a:p>
        </p:txBody>
      </p:sp>
      <p:sp>
        <p:nvSpPr>
          <p:cNvPr id="124" name="Google Shape;124;g270fad40787_0_1102"/>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25"/>
        <p:cNvGrpSpPr/>
        <p:nvPr/>
      </p:nvGrpSpPr>
      <p:grpSpPr>
        <a:xfrm>
          <a:off x="0" y="0"/>
          <a:ext cx="0" cy="0"/>
          <a:chOff x="0" y="0"/>
          <a:chExt cx="0" cy="0"/>
        </a:xfrm>
      </p:grpSpPr>
      <p:sp>
        <p:nvSpPr>
          <p:cNvPr id="126" name="Google Shape;126;g270fad40787_0_1109"/>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44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27" name="Google Shape;127;g270fad40787_0_1109"/>
          <p:cNvSpPr txBox="1">
            <a:spLocks noGrp="1"/>
          </p:cNvSpPr>
          <p:nvPr>
            <p:ph type="body" idx="1"/>
          </p:nvPr>
        </p:nvSpPr>
        <p:spPr>
          <a:xfrm>
            <a:off x="311700" y="1152475"/>
            <a:ext cx="3999900" cy="3416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SzPts val="1900"/>
              <a:buChar char="•"/>
              <a:defRPr sz="1900"/>
            </a:lvl1pPr>
            <a:lvl2pPr marL="914400" lvl="1" indent="-330200" algn="l">
              <a:lnSpc>
                <a:spcPct val="90000"/>
              </a:lnSpc>
              <a:spcBef>
                <a:spcPts val="500"/>
              </a:spcBef>
              <a:spcAft>
                <a:spcPts val="0"/>
              </a:spcAft>
              <a:buSzPts val="1600"/>
              <a:buChar char="•"/>
              <a:defRPr sz="1600"/>
            </a:lvl2pPr>
            <a:lvl3pPr marL="1371600" lvl="2" indent="-330200" algn="l">
              <a:lnSpc>
                <a:spcPct val="90000"/>
              </a:lnSpc>
              <a:spcBef>
                <a:spcPts val="500"/>
              </a:spcBef>
              <a:spcAft>
                <a:spcPts val="0"/>
              </a:spcAft>
              <a:buSzPts val="1600"/>
              <a:buChar char="•"/>
              <a:defRPr sz="1600"/>
            </a:lvl3pPr>
            <a:lvl4pPr marL="1828800" lvl="3" indent="-330200" algn="l">
              <a:lnSpc>
                <a:spcPct val="90000"/>
              </a:lnSpc>
              <a:spcBef>
                <a:spcPts val="500"/>
              </a:spcBef>
              <a:spcAft>
                <a:spcPts val="0"/>
              </a:spcAft>
              <a:buSzPts val="1600"/>
              <a:buChar char="•"/>
              <a:defRPr sz="1600"/>
            </a:lvl4pPr>
            <a:lvl5pPr marL="2286000" lvl="4" indent="-330200" algn="l">
              <a:lnSpc>
                <a:spcPct val="90000"/>
              </a:lnSpc>
              <a:spcBef>
                <a:spcPts val="500"/>
              </a:spcBef>
              <a:spcAft>
                <a:spcPts val="0"/>
              </a:spcAft>
              <a:buSzPts val="1600"/>
              <a:buChar char="•"/>
              <a:defRPr sz="1600"/>
            </a:lvl5pPr>
            <a:lvl6pPr marL="2743200" lvl="5" indent="-330200" algn="l">
              <a:lnSpc>
                <a:spcPct val="90000"/>
              </a:lnSpc>
              <a:spcBef>
                <a:spcPts val="500"/>
              </a:spcBef>
              <a:spcAft>
                <a:spcPts val="0"/>
              </a:spcAft>
              <a:buSzPts val="1600"/>
              <a:buChar char="•"/>
              <a:defRPr sz="1600"/>
            </a:lvl6pPr>
            <a:lvl7pPr marL="3200400" lvl="6" indent="-330200" algn="l">
              <a:lnSpc>
                <a:spcPct val="90000"/>
              </a:lnSpc>
              <a:spcBef>
                <a:spcPts val="500"/>
              </a:spcBef>
              <a:spcAft>
                <a:spcPts val="0"/>
              </a:spcAft>
              <a:buSzPts val="1600"/>
              <a:buChar char="•"/>
              <a:defRPr sz="1600"/>
            </a:lvl7pPr>
            <a:lvl8pPr marL="3657600" lvl="7" indent="-330200" algn="l">
              <a:lnSpc>
                <a:spcPct val="90000"/>
              </a:lnSpc>
              <a:spcBef>
                <a:spcPts val="500"/>
              </a:spcBef>
              <a:spcAft>
                <a:spcPts val="0"/>
              </a:spcAft>
              <a:buSzPts val="1600"/>
              <a:buChar char="•"/>
              <a:defRPr sz="1600"/>
            </a:lvl8pPr>
            <a:lvl9pPr marL="4114800" lvl="8" indent="-330200" algn="l">
              <a:lnSpc>
                <a:spcPct val="90000"/>
              </a:lnSpc>
              <a:spcBef>
                <a:spcPts val="500"/>
              </a:spcBef>
              <a:spcAft>
                <a:spcPts val="0"/>
              </a:spcAft>
              <a:buSzPts val="1600"/>
              <a:buChar char="•"/>
              <a:defRPr sz="1600"/>
            </a:lvl9pPr>
          </a:lstStyle>
          <a:p>
            <a:endParaRPr/>
          </a:p>
        </p:txBody>
      </p:sp>
      <p:sp>
        <p:nvSpPr>
          <p:cNvPr id="128" name="Google Shape;128;g270fad40787_0_1109"/>
          <p:cNvSpPr txBox="1">
            <a:spLocks noGrp="1"/>
          </p:cNvSpPr>
          <p:nvPr>
            <p:ph type="body" idx="2"/>
          </p:nvPr>
        </p:nvSpPr>
        <p:spPr>
          <a:xfrm>
            <a:off x="4832400" y="1152475"/>
            <a:ext cx="3999900" cy="3416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SzPts val="1900"/>
              <a:buChar char="•"/>
              <a:defRPr sz="1900"/>
            </a:lvl1pPr>
            <a:lvl2pPr marL="914400" lvl="1" indent="-330200" algn="l">
              <a:lnSpc>
                <a:spcPct val="90000"/>
              </a:lnSpc>
              <a:spcBef>
                <a:spcPts val="500"/>
              </a:spcBef>
              <a:spcAft>
                <a:spcPts val="0"/>
              </a:spcAft>
              <a:buSzPts val="1600"/>
              <a:buChar char="•"/>
              <a:defRPr sz="1600"/>
            </a:lvl2pPr>
            <a:lvl3pPr marL="1371600" lvl="2" indent="-330200" algn="l">
              <a:lnSpc>
                <a:spcPct val="90000"/>
              </a:lnSpc>
              <a:spcBef>
                <a:spcPts val="500"/>
              </a:spcBef>
              <a:spcAft>
                <a:spcPts val="0"/>
              </a:spcAft>
              <a:buSzPts val="1600"/>
              <a:buChar char="•"/>
              <a:defRPr sz="1600"/>
            </a:lvl3pPr>
            <a:lvl4pPr marL="1828800" lvl="3" indent="-330200" algn="l">
              <a:lnSpc>
                <a:spcPct val="90000"/>
              </a:lnSpc>
              <a:spcBef>
                <a:spcPts val="500"/>
              </a:spcBef>
              <a:spcAft>
                <a:spcPts val="0"/>
              </a:spcAft>
              <a:buSzPts val="1600"/>
              <a:buChar char="•"/>
              <a:defRPr sz="1600"/>
            </a:lvl4pPr>
            <a:lvl5pPr marL="2286000" lvl="4" indent="-330200" algn="l">
              <a:lnSpc>
                <a:spcPct val="90000"/>
              </a:lnSpc>
              <a:spcBef>
                <a:spcPts val="500"/>
              </a:spcBef>
              <a:spcAft>
                <a:spcPts val="0"/>
              </a:spcAft>
              <a:buSzPts val="1600"/>
              <a:buChar char="•"/>
              <a:defRPr sz="1600"/>
            </a:lvl5pPr>
            <a:lvl6pPr marL="2743200" lvl="5" indent="-330200" algn="l">
              <a:lnSpc>
                <a:spcPct val="90000"/>
              </a:lnSpc>
              <a:spcBef>
                <a:spcPts val="500"/>
              </a:spcBef>
              <a:spcAft>
                <a:spcPts val="0"/>
              </a:spcAft>
              <a:buSzPts val="1600"/>
              <a:buChar char="•"/>
              <a:defRPr sz="1600"/>
            </a:lvl6pPr>
            <a:lvl7pPr marL="3200400" lvl="6" indent="-330200" algn="l">
              <a:lnSpc>
                <a:spcPct val="90000"/>
              </a:lnSpc>
              <a:spcBef>
                <a:spcPts val="500"/>
              </a:spcBef>
              <a:spcAft>
                <a:spcPts val="0"/>
              </a:spcAft>
              <a:buSzPts val="1600"/>
              <a:buChar char="•"/>
              <a:defRPr sz="1600"/>
            </a:lvl7pPr>
            <a:lvl8pPr marL="3657600" lvl="7" indent="-330200" algn="l">
              <a:lnSpc>
                <a:spcPct val="90000"/>
              </a:lnSpc>
              <a:spcBef>
                <a:spcPts val="500"/>
              </a:spcBef>
              <a:spcAft>
                <a:spcPts val="0"/>
              </a:spcAft>
              <a:buSzPts val="1600"/>
              <a:buChar char="•"/>
              <a:defRPr sz="1600"/>
            </a:lvl8pPr>
            <a:lvl9pPr marL="4114800" lvl="8" indent="-330200" algn="l">
              <a:lnSpc>
                <a:spcPct val="90000"/>
              </a:lnSpc>
              <a:spcBef>
                <a:spcPts val="500"/>
              </a:spcBef>
              <a:spcAft>
                <a:spcPts val="0"/>
              </a:spcAft>
              <a:buSzPts val="1600"/>
              <a:buChar char="•"/>
              <a:defRPr sz="1600"/>
            </a:lvl9pPr>
          </a:lstStyle>
          <a:p>
            <a:endParaRPr/>
          </a:p>
        </p:txBody>
      </p:sp>
      <p:sp>
        <p:nvSpPr>
          <p:cNvPr id="129" name="Google Shape;129;g270fad40787_0_1109"/>
          <p:cNvSpPr txBox="1">
            <a:spLocks noGrp="1"/>
          </p:cNvSpPr>
          <p:nvPr>
            <p:ph type="sldNum" idx="12"/>
          </p:nvPr>
        </p:nvSpPr>
        <p:spPr>
          <a:xfrm>
            <a:off x="8472458" y="4663217"/>
            <a:ext cx="548700" cy="393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30"/>
        <p:cNvGrpSpPr/>
        <p:nvPr/>
      </p:nvGrpSpPr>
      <p:grpSpPr>
        <a:xfrm>
          <a:off x="0" y="0"/>
          <a:ext cx="0" cy="0"/>
          <a:chOff x="0" y="0"/>
          <a:chExt cx="0" cy="0"/>
        </a:xfrm>
      </p:grpSpPr>
      <p:sp>
        <p:nvSpPr>
          <p:cNvPr id="131" name="Google Shape;131;g270fad40787_0_1114"/>
          <p:cNvSpPr txBox="1">
            <a:spLocks noGrp="1"/>
          </p:cNvSpPr>
          <p:nvPr>
            <p:ph type="title"/>
          </p:nvPr>
        </p:nvSpPr>
        <p:spPr>
          <a:xfrm>
            <a:off x="629841" y="342900"/>
            <a:ext cx="2949300" cy="12003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32" name="Google Shape;132;g270fad40787_0_1114"/>
          <p:cNvSpPr txBox="1">
            <a:spLocks noGrp="1"/>
          </p:cNvSpPr>
          <p:nvPr>
            <p:ph type="body" idx="1"/>
          </p:nvPr>
        </p:nvSpPr>
        <p:spPr>
          <a:xfrm>
            <a:off x="3887391" y="740569"/>
            <a:ext cx="4629300" cy="3655200"/>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1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33" name="Google Shape;133;g270fad40787_0_1114"/>
          <p:cNvSpPr txBox="1">
            <a:spLocks noGrp="1"/>
          </p:cNvSpPr>
          <p:nvPr>
            <p:ph type="body" idx="2"/>
          </p:nvPr>
        </p:nvSpPr>
        <p:spPr>
          <a:xfrm>
            <a:off x="629841" y="1543050"/>
            <a:ext cx="2949300" cy="2858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1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500"/>
              <a:buNone/>
              <a:defRPr sz="15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100"/>
              <a:buNone/>
              <a:defRPr sz="1100"/>
            </a:lvl4pPr>
            <a:lvl5pPr marL="2286000" lvl="4" indent="-228600" algn="l">
              <a:lnSpc>
                <a:spcPct val="90000"/>
              </a:lnSpc>
              <a:spcBef>
                <a:spcPts val="500"/>
              </a:spcBef>
              <a:spcAft>
                <a:spcPts val="0"/>
              </a:spcAft>
              <a:buClr>
                <a:schemeClr val="dk1"/>
              </a:buClr>
              <a:buSzPts val="1100"/>
              <a:buNone/>
              <a:defRPr sz="1100"/>
            </a:lvl5pPr>
            <a:lvl6pPr marL="2743200" lvl="5" indent="-228600" algn="l">
              <a:lnSpc>
                <a:spcPct val="90000"/>
              </a:lnSpc>
              <a:spcBef>
                <a:spcPts val="500"/>
              </a:spcBef>
              <a:spcAft>
                <a:spcPts val="0"/>
              </a:spcAft>
              <a:buClr>
                <a:schemeClr val="dk1"/>
              </a:buClr>
              <a:buSzPts val="1100"/>
              <a:buNone/>
              <a:defRPr sz="1100"/>
            </a:lvl6pPr>
            <a:lvl7pPr marL="3200400" lvl="6" indent="-228600" algn="l">
              <a:lnSpc>
                <a:spcPct val="90000"/>
              </a:lnSpc>
              <a:spcBef>
                <a:spcPts val="500"/>
              </a:spcBef>
              <a:spcAft>
                <a:spcPts val="0"/>
              </a:spcAft>
              <a:buClr>
                <a:schemeClr val="dk1"/>
              </a:buClr>
              <a:buSzPts val="1100"/>
              <a:buNone/>
              <a:defRPr sz="1100"/>
            </a:lvl7pPr>
            <a:lvl8pPr marL="3657600" lvl="7" indent="-228600" algn="l">
              <a:lnSpc>
                <a:spcPct val="90000"/>
              </a:lnSpc>
              <a:spcBef>
                <a:spcPts val="500"/>
              </a:spcBef>
              <a:spcAft>
                <a:spcPts val="0"/>
              </a:spcAft>
              <a:buClr>
                <a:schemeClr val="dk1"/>
              </a:buClr>
              <a:buSzPts val="1100"/>
              <a:buNone/>
              <a:defRPr sz="1100"/>
            </a:lvl8pPr>
            <a:lvl9pPr marL="4114800" lvl="8" indent="-228600" algn="l">
              <a:lnSpc>
                <a:spcPct val="90000"/>
              </a:lnSpc>
              <a:spcBef>
                <a:spcPts val="500"/>
              </a:spcBef>
              <a:spcAft>
                <a:spcPts val="0"/>
              </a:spcAft>
              <a:buClr>
                <a:schemeClr val="dk1"/>
              </a:buClr>
              <a:buSzPts val="1100"/>
              <a:buNone/>
              <a:defRPr sz="1100"/>
            </a:lvl9pPr>
          </a:lstStyle>
          <a:p>
            <a:endParaRPr/>
          </a:p>
        </p:txBody>
      </p:sp>
      <p:sp>
        <p:nvSpPr>
          <p:cNvPr id="134" name="Google Shape;134;g270fad40787_0_1114"/>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35" name="Google Shape;135;g270fad40787_0_1114"/>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36" name="Google Shape;136;g270fad40787_0_1114"/>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7"/>
        <p:cNvGrpSpPr/>
        <p:nvPr/>
      </p:nvGrpSpPr>
      <p:grpSpPr>
        <a:xfrm>
          <a:off x="0" y="0"/>
          <a:ext cx="0" cy="0"/>
          <a:chOff x="0" y="0"/>
          <a:chExt cx="0" cy="0"/>
        </a:xfrm>
      </p:grpSpPr>
      <p:sp>
        <p:nvSpPr>
          <p:cNvPr id="138" name="Google Shape;138;g270fad40787_0_1121"/>
          <p:cNvSpPr txBox="1">
            <a:spLocks noGrp="1"/>
          </p:cNvSpPr>
          <p:nvPr>
            <p:ph type="title"/>
          </p:nvPr>
        </p:nvSpPr>
        <p:spPr>
          <a:xfrm>
            <a:off x="623888" y="1282303"/>
            <a:ext cx="7886700" cy="21396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Arial"/>
              <a:buNone/>
              <a:defRPr sz="6000"/>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39" name="Google Shape;139;g270fad40787_0_1121"/>
          <p:cNvSpPr txBox="1">
            <a:spLocks noGrp="1"/>
          </p:cNvSpPr>
          <p:nvPr>
            <p:ph type="body" idx="1"/>
          </p:nvPr>
        </p:nvSpPr>
        <p:spPr>
          <a:xfrm>
            <a:off x="623888" y="3442097"/>
            <a:ext cx="7886700" cy="11250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1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900"/>
              <a:buNone/>
              <a:defRPr sz="19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40" name="Google Shape;140;g270fad40787_0_1121"/>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41" name="Google Shape;141;g270fad40787_0_1121"/>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42" name="Google Shape;142;g270fad40787_0_1121"/>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43"/>
        <p:cNvGrpSpPr/>
        <p:nvPr/>
      </p:nvGrpSpPr>
      <p:grpSpPr>
        <a:xfrm>
          <a:off x="0" y="0"/>
          <a:ext cx="0" cy="0"/>
          <a:chOff x="0" y="0"/>
          <a:chExt cx="0" cy="0"/>
        </a:xfrm>
      </p:grpSpPr>
      <p:sp>
        <p:nvSpPr>
          <p:cNvPr id="144" name="Google Shape;144;g270fad40787_0_1127"/>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45" name="Google Shape;145;g270fad40787_0_1127"/>
          <p:cNvSpPr txBox="1">
            <a:spLocks noGrp="1"/>
          </p:cNvSpPr>
          <p:nvPr>
            <p:ph type="body" idx="1"/>
          </p:nvPr>
        </p:nvSpPr>
        <p:spPr>
          <a:xfrm>
            <a:off x="628650" y="1369219"/>
            <a:ext cx="3886200" cy="3263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146" name="Google Shape;146;g270fad40787_0_1127"/>
          <p:cNvSpPr txBox="1">
            <a:spLocks noGrp="1"/>
          </p:cNvSpPr>
          <p:nvPr>
            <p:ph type="body" idx="2"/>
          </p:nvPr>
        </p:nvSpPr>
        <p:spPr>
          <a:xfrm>
            <a:off x="4629150" y="1369219"/>
            <a:ext cx="3886200" cy="3263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147" name="Google Shape;147;g270fad40787_0_1127"/>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48" name="Google Shape;148;g270fad40787_0_1127"/>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49" name="Google Shape;149;g270fad40787_0_1127"/>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50"/>
        <p:cNvGrpSpPr/>
        <p:nvPr/>
      </p:nvGrpSpPr>
      <p:grpSpPr>
        <a:xfrm>
          <a:off x="0" y="0"/>
          <a:ext cx="0" cy="0"/>
          <a:chOff x="0" y="0"/>
          <a:chExt cx="0" cy="0"/>
        </a:xfrm>
      </p:grpSpPr>
      <p:sp>
        <p:nvSpPr>
          <p:cNvPr id="151" name="Google Shape;151;g270fad40787_0_1134"/>
          <p:cNvSpPr txBox="1">
            <a:spLocks noGrp="1"/>
          </p:cNvSpPr>
          <p:nvPr>
            <p:ph type="title"/>
          </p:nvPr>
        </p:nvSpPr>
        <p:spPr>
          <a:xfrm>
            <a:off x="629841"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52" name="Google Shape;152;g270fad40787_0_1134"/>
          <p:cNvSpPr txBox="1">
            <a:spLocks noGrp="1"/>
          </p:cNvSpPr>
          <p:nvPr>
            <p:ph type="body" idx="1"/>
          </p:nvPr>
        </p:nvSpPr>
        <p:spPr>
          <a:xfrm>
            <a:off x="629841" y="1260872"/>
            <a:ext cx="3868200" cy="6180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1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900"/>
              <a:buNone/>
              <a:defRPr sz="19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3" name="Google Shape;153;g270fad40787_0_1134"/>
          <p:cNvSpPr txBox="1">
            <a:spLocks noGrp="1"/>
          </p:cNvSpPr>
          <p:nvPr>
            <p:ph type="body" idx="2"/>
          </p:nvPr>
        </p:nvSpPr>
        <p:spPr>
          <a:xfrm>
            <a:off x="629841" y="1878806"/>
            <a:ext cx="3868200" cy="27633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154" name="Google Shape;154;g270fad40787_0_1134"/>
          <p:cNvSpPr txBox="1">
            <a:spLocks noGrp="1"/>
          </p:cNvSpPr>
          <p:nvPr>
            <p:ph type="body" idx="3"/>
          </p:nvPr>
        </p:nvSpPr>
        <p:spPr>
          <a:xfrm>
            <a:off x="4629150" y="1260872"/>
            <a:ext cx="3887400" cy="6180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1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900"/>
              <a:buNone/>
              <a:defRPr sz="19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5" name="Google Shape;155;g270fad40787_0_1134"/>
          <p:cNvSpPr txBox="1">
            <a:spLocks noGrp="1"/>
          </p:cNvSpPr>
          <p:nvPr>
            <p:ph type="body" idx="4"/>
          </p:nvPr>
        </p:nvSpPr>
        <p:spPr>
          <a:xfrm>
            <a:off x="4629150" y="1878806"/>
            <a:ext cx="3887400" cy="27633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156" name="Google Shape;156;g270fad40787_0_1134"/>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57" name="Google Shape;157;g270fad40787_0_1134"/>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58" name="Google Shape;158;g270fad40787_0_1134"/>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9"/>
        <p:cNvGrpSpPr/>
        <p:nvPr/>
      </p:nvGrpSpPr>
      <p:grpSpPr>
        <a:xfrm>
          <a:off x="0" y="0"/>
          <a:ext cx="0" cy="0"/>
          <a:chOff x="0" y="0"/>
          <a:chExt cx="0" cy="0"/>
        </a:xfrm>
      </p:grpSpPr>
      <p:sp>
        <p:nvSpPr>
          <p:cNvPr id="160" name="Google Shape;160;g270fad40787_0_1143"/>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61" name="Google Shape;161;g270fad40787_0_1143"/>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62" name="Google Shape;162;g270fad40787_0_1143"/>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63" name="Google Shape;163;g270fad40787_0_1143"/>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64"/>
        <p:cNvGrpSpPr/>
        <p:nvPr/>
      </p:nvGrpSpPr>
      <p:grpSpPr>
        <a:xfrm>
          <a:off x="0" y="0"/>
          <a:ext cx="0" cy="0"/>
          <a:chOff x="0" y="0"/>
          <a:chExt cx="0" cy="0"/>
        </a:xfrm>
      </p:grpSpPr>
      <p:sp>
        <p:nvSpPr>
          <p:cNvPr id="165" name="Google Shape;165;g270fad40787_0_1148"/>
          <p:cNvSpPr txBox="1">
            <a:spLocks noGrp="1"/>
          </p:cNvSpPr>
          <p:nvPr>
            <p:ph type="title"/>
          </p:nvPr>
        </p:nvSpPr>
        <p:spPr>
          <a:xfrm>
            <a:off x="629841" y="342900"/>
            <a:ext cx="2949300" cy="12003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66" name="Google Shape;166;g270fad40787_0_1148"/>
          <p:cNvSpPr>
            <a:spLocks noGrp="1"/>
          </p:cNvSpPr>
          <p:nvPr>
            <p:ph type="pic" idx="2"/>
          </p:nvPr>
        </p:nvSpPr>
        <p:spPr>
          <a:xfrm>
            <a:off x="3887391" y="740569"/>
            <a:ext cx="4629300" cy="3655200"/>
          </a:xfrm>
          <a:prstGeom prst="rect">
            <a:avLst/>
          </a:prstGeom>
          <a:noFill/>
          <a:ln>
            <a:noFill/>
          </a:ln>
        </p:spPr>
      </p:sp>
      <p:sp>
        <p:nvSpPr>
          <p:cNvPr id="167" name="Google Shape;167;g270fad40787_0_1148"/>
          <p:cNvSpPr txBox="1">
            <a:spLocks noGrp="1"/>
          </p:cNvSpPr>
          <p:nvPr>
            <p:ph type="body" idx="1"/>
          </p:nvPr>
        </p:nvSpPr>
        <p:spPr>
          <a:xfrm>
            <a:off x="629841" y="1543050"/>
            <a:ext cx="2949300" cy="2858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1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500"/>
              <a:buNone/>
              <a:defRPr sz="15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100"/>
              <a:buNone/>
              <a:defRPr sz="1100"/>
            </a:lvl4pPr>
            <a:lvl5pPr marL="2286000" lvl="4" indent="-228600" algn="l">
              <a:lnSpc>
                <a:spcPct val="90000"/>
              </a:lnSpc>
              <a:spcBef>
                <a:spcPts val="500"/>
              </a:spcBef>
              <a:spcAft>
                <a:spcPts val="0"/>
              </a:spcAft>
              <a:buClr>
                <a:schemeClr val="dk1"/>
              </a:buClr>
              <a:buSzPts val="1100"/>
              <a:buNone/>
              <a:defRPr sz="1100"/>
            </a:lvl5pPr>
            <a:lvl6pPr marL="2743200" lvl="5" indent="-228600" algn="l">
              <a:lnSpc>
                <a:spcPct val="90000"/>
              </a:lnSpc>
              <a:spcBef>
                <a:spcPts val="500"/>
              </a:spcBef>
              <a:spcAft>
                <a:spcPts val="0"/>
              </a:spcAft>
              <a:buClr>
                <a:schemeClr val="dk1"/>
              </a:buClr>
              <a:buSzPts val="1100"/>
              <a:buNone/>
              <a:defRPr sz="1100"/>
            </a:lvl6pPr>
            <a:lvl7pPr marL="3200400" lvl="6" indent="-228600" algn="l">
              <a:lnSpc>
                <a:spcPct val="90000"/>
              </a:lnSpc>
              <a:spcBef>
                <a:spcPts val="500"/>
              </a:spcBef>
              <a:spcAft>
                <a:spcPts val="0"/>
              </a:spcAft>
              <a:buClr>
                <a:schemeClr val="dk1"/>
              </a:buClr>
              <a:buSzPts val="1100"/>
              <a:buNone/>
              <a:defRPr sz="1100"/>
            </a:lvl7pPr>
            <a:lvl8pPr marL="3657600" lvl="7" indent="-228600" algn="l">
              <a:lnSpc>
                <a:spcPct val="90000"/>
              </a:lnSpc>
              <a:spcBef>
                <a:spcPts val="500"/>
              </a:spcBef>
              <a:spcAft>
                <a:spcPts val="0"/>
              </a:spcAft>
              <a:buClr>
                <a:schemeClr val="dk1"/>
              </a:buClr>
              <a:buSzPts val="1100"/>
              <a:buNone/>
              <a:defRPr sz="1100"/>
            </a:lvl8pPr>
            <a:lvl9pPr marL="4114800" lvl="8" indent="-228600" algn="l">
              <a:lnSpc>
                <a:spcPct val="90000"/>
              </a:lnSpc>
              <a:spcBef>
                <a:spcPts val="500"/>
              </a:spcBef>
              <a:spcAft>
                <a:spcPts val="0"/>
              </a:spcAft>
              <a:buClr>
                <a:schemeClr val="dk1"/>
              </a:buClr>
              <a:buSzPts val="1100"/>
              <a:buNone/>
              <a:defRPr sz="1100"/>
            </a:lvl9pPr>
          </a:lstStyle>
          <a:p>
            <a:endParaRPr/>
          </a:p>
        </p:txBody>
      </p:sp>
      <p:sp>
        <p:nvSpPr>
          <p:cNvPr id="168" name="Google Shape;168;g270fad40787_0_1148"/>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69" name="Google Shape;169;g270fad40787_0_1148"/>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70" name="Google Shape;170;g270fad40787_0_1148"/>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71"/>
        <p:cNvGrpSpPr/>
        <p:nvPr/>
      </p:nvGrpSpPr>
      <p:grpSpPr>
        <a:xfrm>
          <a:off x="0" y="0"/>
          <a:ext cx="0" cy="0"/>
          <a:chOff x="0" y="0"/>
          <a:chExt cx="0" cy="0"/>
        </a:xfrm>
      </p:grpSpPr>
      <p:sp>
        <p:nvSpPr>
          <p:cNvPr id="172" name="Google Shape;172;g270fad40787_0_1155"/>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73" name="Google Shape;173;g270fad40787_0_1155"/>
          <p:cNvSpPr txBox="1">
            <a:spLocks noGrp="1"/>
          </p:cNvSpPr>
          <p:nvPr>
            <p:ph type="body" idx="1"/>
          </p:nvPr>
        </p:nvSpPr>
        <p:spPr>
          <a:xfrm rot="5400000">
            <a:off x="2940300" y="-942431"/>
            <a:ext cx="3263400" cy="78867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174" name="Google Shape;174;g270fad40787_0_1155"/>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75" name="Google Shape;175;g270fad40787_0_1155"/>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76" name="Google Shape;176;g270fad40787_0_1155"/>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77"/>
        <p:cNvGrpSpPr/>
        <p:nvPr/>
      </p:nvGrpSpPr>
      <p:grpSpPr>
        <a:xfrm>
          <a:off x="0" y="0"/>
          <a:ext cx="0" cy="0"/>
          <a:chOff x="0" y="0"/>
          <a:chExt cx="0" cy="0"/>
        </a:xfrm>
      </p:grpSpPr>
      <p:sp>
        <p:nvSpPr>
          <p:cNvPr id="178" name="Google Shape;178;g270fad40787_0_1161"/>
          <p:cNvSpPr txBox="1">
            <a:spLocks noGrp="1"/>
          </p:cNvSpPr>
          <p:nvPr>
            <p:ph type="title"/>
          </p:nvPr>
        </p:nvSpPr>
        <p:spPr>
          <a:xfrm rot="5400000">
            <a:off x="5350050" y="1467544"/>
            <a:ext cx="4359000" cy="19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79" name="Google Shape;179;g270fad40787_0_1161"/>
          <p:cNvSpPr txBox="1">
            <a:spLocks noGrp="1"/>
          </p:cNvSpPr>
          <p:nvPr>
            <p:ph type="body" idx="1"/>
          </p:nvPr>
        </p:nvSpPr>
        <p:spPr>
          <a:xfrm rot="5400000">
            <a:off x="1349475" y="-447056"/>
            <a:ext cx="4359000" cy="58008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180" name="Google Shape;180;g270fad40787_0_1161"/>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81" name="Google Shape;181;g270fad40787_0_1161"/>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82" name="Google Shape;182;g270fad40787_0_1161"/>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7"/>
        <p:cNvGrpSpPr/>
        <p:nvPr/>
      </p:nvGrpSpPr>
      <p:grpSpPr>
        <a:xfrm>
          <a:off x="0" y="0"/>
          <a:ext cx="0" cy="0"/>
          <a:chOff x="0" y="0"/>
          <a:chExt cx="0" cy="0"/>
        </a:xfrm>
      </p:grpSpPr>
      <p:sp>
        <p:nvSpPr>
          <p:cNvPr id="188" name="Google Shape;188;g2129792813d_0_110"/>
          <p:cNvSpPr txBox="1">
            <a:spLocks noGrp="1"/>
          </p:cNvSpPr>
          <p:nvPr>
            <p:ph type="ctrTitle"/>
          </p:nvPr>
        </p:nvSpPr>
        <p:spPr>
          <a:xfrm>
            <a:off x="311708" y="744575"/>
            <a:ext cx="8520600" cy="2052600"/>
          </a:xfrm>
          <a:prstGeom prst="rect">
            <a:avLst/>
          </a:prstGeom>
          <a:noFill/>
          <a:ln>
            <a:noFill/>
          </a:ln>
        </p:spPr>
        <p:txBody>
          <a:bodyPr spcFirstLastPara="1" wrap="square" lIns="121900" tIns="121900" rIns="121900" bIns="121900" anchor="b" anchorCtr="0">
            <a:normAutofit/>
          </a:bodyPr>
          <a:lstStyle>
            <a:lvl1pPr lvl="0" algn="ctr">
              <a:lnSpc>
                <a:spcPct val="100000"/>
              </a:lnSpc>
              <a:spcBef>
                <a:spcPts val="0"/>
              </a:spcBef>
              <a:spcAft>
                <a:spcPts val="0"/>
              </a:spcAft>
              <a:buSzPts val="6900"/>
              <a:buNone/>
              <a:defRPr sz="6900"/>
            </a:lvl1pPr>
            <a:lvl2pPr lvl="1" algn="ctr">
              <a:lnSpc>
                <a:spcPct val="100000"/>
              </a:lnSpc>
              <a:spcBef>
                <a:spcPts val="0"/>
              </a:spcBef>
              <a:spcAft>
                <a:spcPts val="0"/>
              </a:spcAft>
              <a:buSzPts val="6900"/>
              <a:buNone/>
              <a:defRPr sz="6900"/>
            </a:lvl2pPr>
            <a:lvl3pPr lvl="2" algn="ctr">
              <a:lnSpc>
                <a:spcPct val="100000"/>
              </a:lnSpc>
              <a:spcBef>
                <a:spcPts val="0"/>
              </a:spcBef>
              <a:spcAft>
                <a:spcPts val="0"/>
              </a:spcAft>
              <a:buSzPts val="6900"/>
              <a:buNone/>
              <a:defRPr sz="6900"/>
            </a:lvl3pPr>
            <a:lvl4pPr lvl="3" algn="ctr">
              <a:lnSpc>
                <a:spcPct val="100000"/>
              </a:lnSpc>
              <a:spcBef>
                <a:spcPts val="0"/>
              </a:spcBef>
              <a:spcAft>
                <a:spcPts val="0"/>
              </a:spcAft>
              <a:buSzPts val="6900"/>
              <a:buNone/>
              <a:defRPr sz="6900"/>
            </a:lvl4pPr>
            <a:lvl5pPr lvl="4" algn="ctr">
              <a:lnSpc>
                <a:spcPct val="100000"/>
              </a:lnSpc>
              <a:spcBef>
                <a:spcPts val="0"/>
              </a:spcBef>
              <a:spcAft>
                <a:spcPts val="0"/>
              </a:spcAft>
              <a:buSzPts val="6900"/>
              <a:buNone/>
              <a:defRPr sz="6900"/>
            </a:lvl5pPr>
            <a:lvl6pPr lvl="5" algn="ctr">
              <a:lnSpc>
                <a:spcPct val="100000"/>
              </a:lnSpc>
              <a:spcBef>
                <a:spcPts val="0"/>
              </a:spcBef>
              <a:spcAft>
                <a:spcPts val="0"/>
              </a:spcAft>
              <a:buSzPts val="6900"/>
              <a:buNone/>
              <a:defRPr sz="6900"/>
            </a:lvl6pPr>
            <a:lvl7pPr lvl="6" algn="ctr">
              <a:lnSpc>
                <a:spcPct val="100000"/>
              </a:lnSpc>
              <a:spcBef>
                <a:spcPts val="0"/>
              </a:spcBef>
              <a:spcAft>
                <a:spcPts val="0"/>
              </a:spcAft>
              <a:buSzPts val="6900"/>
              <a:buNone/>
              <a:defRPr sz="6900"/>
            </a:lvl7pPr>
            <a:lvl8pPr lvl="7" algn="ctr">
              <a:lnSpc>
                <a:spcPct val="100000"/>
              </a:lnSpc>
              <a:spcBef>
                <a:spcPts val="0"/>
              </a:spcBef>
              <a:spcAft>
                <a:spcPts val="0"/>
              </a:spcAft>
              <a:buSzPts val="6900"/>
              <a:buNone/>
              <a:defRPr sz="6900"/>
            </a:lvl8pPr>
            <a:lvl9pPr lvl="8" algn="ctr">
              <a:lnSpc>
                <a:spcPct val="100000"/>
              </a:lnSpc>
              <a:spcBef>
                <a:spcPts val="0"/>
              </a:spcBef>
              <a:spcAft>
                <a:spcPts val="0"/>
              </a:spcAft>
              <a:buSzPts val="6900"/>
              <a:buNone/>
              <a:defRPr sz="6900"/>
            </a:lvl9pPr>
          </a:lstStyle>
          <a:p>
            <a:endParaRPr/>
          </a:p>
        </p:txBody>
      </p:sp>
      <p:sp>
        <p:nvSpPr>
          <p:cNvPr id="189" name="Google Shape;189;g2129792813d_0_110"/>
          <p:cNvSpPr txBox="1">
            <a:spLocks noGrp="1"/>
          </p:cNvSpPr>
          <p:nvPr>
            <p:ph type="subTitle" idx="1"/>
          </p:nvPr>
        </p:nvSpPr>
        <p:spPr>
          <a:xfrm>
            <a:off x="311700" y="2834125"/>
            <a:ext cx="8520600" cy="792600"/>
          </a:xfrm>
          <a:prstGeom prst="rect">
            <a:avLst/>
          </a:prstGeom>
          <a:noFill/>
          <a:ln>
            <a:noFill/>
          </a:ln>
        </p:spPr>
        <p:txBody>
          <a:bodyPr spcFirstLastPara="1" wrap="square" lIns="121900" tIns="121900" rIns="121900" bIns="121900" anchor="t" anchorCtr="0">
            <a:norm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a:endParaRPr/>
          </a:p>
        </p:txBody>
      </p:sp>
      <p:sp>
        <p:nvSpPr>
          <p:cNvPr id="190" name="Google Shape;190;g2129792813d_0_110"/>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1"/>
        <p:cNvGrpSpPr/>
        <p:nvPr/>
      </p:nvGrpSpPr>
      <p:grpSpPr>
        <a:xfrm>
          <a:off x="0" y="0"/>
          <a:ext cx="0" cy="0"/>
          <a:chOff x="0" y="0"/>
          <a:chExt cx="0" cy="0"/>
        </a:xfrm>
      </p:grpSpPr>
      <p:sp>
        <p:nvSpPr>
          <p:cNvPr id="192" name="Google Shape;192;g2129792813d_0_104"/>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93" name="Google Shape;193;g2129792813d_0_104"/>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194" name="Google Shape;194;g2129792813d_0_104"/>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9pPr>
          </a:lstStyle>
          <a:p>
            <a:endParaRPr/>
          </a:p>
        </p:txBody>
      </p:sp>
      <p:sp>
        <p:nvSpPr>
          <p:cNvPr id="195" name="Google Shape;195;g2129792813d_0_104"/>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500"/>
              <a:buFont typeface="Arial"/>
              <a:buNone/>
              <a:defRPr sz="1500" b="0" i="0" u="none" strike="noStrike" cap="none">
                <a:solidFill>
                  <a:srgbClr val="000000"/>
                </a:solidFill>
                <a:latin typeface="Arial"/>
                <a:ea typeface="Arial"/>
                <a:cs typeface="Arial"/>
                <a:sym typeface="Arial"/>
              </a:defRPr>
            </a:lvl9pPr>
          </a:lstStyle>
          <a:p>
            <a:endParaRPr/>
          </a:p>
        </p:txBody>
      </p:sp>
      <p:sp>
        <p:nvSpPr>
          <p:cNvPr id="196" name="Google Shape;196;g2129792813d_0_104"/>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97"/>
        <p:cNvGrpSpPr/>
        <p:nvPr/>
      </p:nvGrpSpPr>
      <p:grpSpPr>
        <a:xfrm>
          <a:off x="0" y="0"/>
          <a:ext cx="0" cy="0"/>
          <a:chOff x="0" y="0"/>
          <a:chExt cx="0" cy="0"/>
        </a:xfrm>
      </p:grpSpPr>
      <p:sp>
        <p:nvSpPr>
          <p:cNvPr id="198" name="Google Shape;198;g2129792813d_0_101"/>
          <p:cNvSpPr txBox="1">
            <a:spLocks noGrp="1"/>
          </p:cNvSpPr>
          <p:nvPr>
            <p:ph type="title"/>
          </p:nvPr>
        </p:nvSpPr>
        <p:spPr>
          <a:xfrm>
            <a:off x="311700" y="2150850"/>
            <a:ext cx="8520600" cy="841800"/>
          </a:xfrm>
          <a:prstGeom prst="rect">
            <a:avLst/>
          </a:prstGeom>
          <a:noFill/>
          <a:ln>
            <a:noFill/>
          </a:ln>
        </p:spPr>
        <p:txBody>
          <a:bodyPr spcFirstLastPara="1" wrap="square" lIns="121900" tIns="121900" rIns="121900" bIns="121900" anchor="ctr" anchorCtr="0">
            <a:normAutofit/>
          </a:bodyPr>
          <a:lstStyle>
            <a:lvl1pPr lvl="0" algn="ctr">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a:endParaRPr/>
          </a:p>
        </p:txBody>
      </p:sp>
      <p:sp>
        <p:nvSpPr>
          <p:cNvPr id="199" name="Google Shape;199;g2129792813d_0_101"/>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00"/>
        <p:cNvGrpSpPr/>
        <p:nvPr/>
      </p:nvGrpSpPr>
      <p:grpSpPr>
        <a:xfrm>
          <a:off x="0" y="0"/>
          <a:ext cx="0" cy="0"/>
          <a:chOff x="0" y="0"/>
          <a:chExt cx="0" cy="0"/>
        </a:xfrm>
      </p:grpSpPr>
      <p:sp>
        <p:nvSpPr>
          <p:cNvPr id="201" name="Google Shape;201;g2129792813d_0_114"/>
          <p:cNvSpPr txBox="1">
            <a:spLocks noGrp="1"/>
          </p:cNvSpPr>
          <p:nvPr>
            <p:ph type="title"/>
          </p:nvPr>
        </p:nvSpPr>
        <p:spPr>
          <a:xfrm>
            <a:off x="311700" y="445025"/>
            <a:ext cx="8520600" cy="572700"/>
          </a:xfrm>
          <a:prstGeom prst="rect">
            <a:avLst/>
          </a:prstGeom>
          <a:noFill/>
          <a:ln>
            <a:noFill/>
          </a:ln>
        </p:spPr>
        <p:txBody>
          <a:bodyPr spcFirstLastPara="1" wrap="square" lIns="121900" tIns="121900" rIns="121900" bIns="121900" anchor="t" anchorCtr="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a:endParaRPr/>
          </a:p>
        </p:txBody>
      </p:sp>
      <p:sp>
        <p:nvSpPr>
          <p:cNvPr id="202" name="Google Shape;202;g2129792813d_0_114"/>
          <p:cNvSpPr txBox="1">
            <a:spLocks noGrp="1"/>
          </p:cNvSpPr>
          <p:nvPr>
            <p:ph type="body" idx="1"/>
          </p:nvPr>
        </p:nvSpPr>
        <p:spPr>
          <a:xfrm>
            <a:off x="311700" y="1152475"/>
            <a:ext cx="8520600" cy="3416400"/>
          </a:xfrm>
          <a:prstGeom prst="rect">
            <a:avLst/>
          </a:prstGeom>
          <a:noFill/>
          <a:ln>
            <a:noFill/>
          </a:ln>
        </p:spPr>
        <p:txBody>
          <a:bodyPr spcFirstLastPara="1" wrap="square" lIns="121900" tIns="121900" rIns="121900" bIns="121900" anchor="t" anchorCtr="0">
            <a:normAutofit/>
          </a:bodyPr>
          <a:lstStyle>
            <a:lvl1pPr marL="457200" lvl="0" indent="-381000" algn="l">
              <a:lnSpc>
                <a:spcPct val="115000"/>
              </a:lnSpc>
              <a:spcBef>
                <a:spcPts val="0"/>
              </a:spcBef>
              <a:spcAft>
                <a:spcPts val="0"/>
              </a:spcAft>
              <a:buSzPts val="2400"/>
              <a:buChar char="●"/>
              <a:defRPr/>
            </a:lvl1pPr>
            <a:lvl2pPr marL="914400" lvl="1" indent="-349250" algn="l">
              <a:lnSpc>
                <a:spcPct val="115000"/>
              </a:lnSpc>
              <a:spcBef>
                <a:spcPts val="0"/>
              </a:spcBef>
              <a:spcAft>
                <a:spcPts val="0"/>
              </a:spcAft>
              <a:buSzPts val="1900"/>
              <a:buChar char="○"/>
              <a:defRPr/>
            </a:lvl2pPr>
            <a:lvl3pPr marL="1371600" lvl="2" indent="-349250" algn="l">
              <a:lnSpc>
                <a:spcPct val="115000"/>
              </a:lnSpc>
              <a:spcBef>
                <a:spcPts val="0"/>
              </a:spcBef>
              <a:spcAft>
                <a:spcPts val="0"/>
              </a:spcAft>
              <a:buSzPts val="1900"/>
              <a:buChar char="■"/>
              <a:defRPr/>
            </a:lvl3pPr>
            <a:lvl4pPr marL="1828800" lvl="3" indent="-349250" algn="l">
              <a:lnSpc>
                <a:spcPct val="115000"/>
              </a:lnSpc>
              <a:spcBef>
                <a:spcPts val="0"/>
              </a:spcBef>
              <a:spcAft>
                <a:spcPts val="0"/>
              </a:spcAft>
              <a:buSzPts val="1900"/>
              <a:buChar char="●"/>
              <a:defRPr/>
            </a:lvl4pPr>
            <a:lvl5pPr marL="2286000" lvl="4" indent="-349250" algn="l">
              <a:lnSpc>
                <a:spcPct val="115000"/>
              </a:lnSpc>
              <a:spcBef>
                <a:spcPts val="0"/>
              </a:spcBef>
              <a:spcAft>
                <a:spcPts val="0"/>
              </a:spcAft>
              <a:buSzPts val="1900"/>
              <a:buChar char="○"/>
              <a:defRPr/>
            </a:lvl5pPr>
            <a:lvl6pPr marL="2743200" lvl="5" indent="-349250" algn="l">
              <a:lnSpc>
                <a:spcPct val="115000"/>
              </a:lnSpc>
              <a:spcBef>
                <a:spcPts val="0"/>
              </a:spcBef>
              <a:spcAft>
                <a:spcPts val="0"/>
              </a:spcAft>
              <a:buSzPts val="1900"/>
              <a:buChar char="■"/>
              <a:defRPr/>
            </a:lvl6pPr>
            <a:lvl7pPr marL="3200400" lvl="6" indent="-349250" algn="l">
              <a:lnSpc>
                <a:spcPct val="115000"/>
              </a:lnSpc>
              <a:spcBef>
                <a:spcPts val="0"/>
              </a:spcBef>
              <a:spcAft>
                <a:spcPts val="0"/>
              </a:spcAft>
              <a:buSzPts val="1900"/>
              <a:buChar char="●"/>
              <a:defRPr/>
            </a:lvl7pPr>
            <a:lvl8pPr marL="3657600" lvl="7" indent="-349250" algn="l">
              <a:lnSpc>
                <a:spcPct val="115000"/>
              </a:lnSpc>
              <a:spcBef>
                <a:spcPts val="0"/>
              </a:spcBef>
              <a:spcAft>
                <a:spcPts val="0"/>
              </a:spcAft>
              <a:buSzPts val="1900"/>
              <a:buChar char="○"/>
              <a:defRPr/>
            </a:lvl8pPr>
            <a:lvl9pPr marL="4114800" lvl="8" indent="-349250" algn="l">
              <a:lnSpc>
                <a:spcPct val="115000"/>
              </a:lnSpc>
              <a:spcBef>
                <a:spcPts val="0"/>
              </a:spcBef>
              <a:spcAft>
                <a:spcPts val="0"/>
              </a:spcAft>
              <a:buSzPts val="1900"/>
              <a:buChar char="■"/>
              <a:defRPr/>
            </a:lvl9pPr>
          </a:lstStyle>
          <a:p>
            <a:endParaRPr/>
          </a:p>
        </p:txBody>
      </p:sp>
      <p:sp>
        <p:nvSpPr>
          <p:cNvPr id="203" name="Google Shape;203;g2129792813d_0_114"/>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04"/>
        <p:cNvGrpSpPr/>
        <p:nvPr/>
      </p:nvGrpSpPr>
      <p:grpSpPr>
        <a:xfrm>
          <a:off x="0" y="0"/>
          <a:ext cx="0" cy="0"/>
          <a:chOff x="0" y="0"/>
          <a:chExt cx="0" cy="0"/>
        </a:xfrm>
      </p:grpSpPr>
      <p:sp>
        <p:nvSpPr>
          <p:cNvPr id="205" name="Google Shape;205;g2129792813d_0_99"/>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6"/>
        <p:cNvGrpSpPr/>
        <p:nvPr/>
      </p:nvGrpSpPr>
      <p:grpSpPr>
        <a:xfrm>
          <a:off x="0" y="0"/>
          <a:ext cx="0" cy="0"/>
          <a:chOff x="0" y="0"/>
          <a:chExt cx="0" cy="0"/>
        </a:xfrm>
      </p:grpSpPr>
      <p:sp>
        <p:nvSpPr>
          <p:cNvPr id="207" name="Google Shape;207;g2129792813d_0_118"/>
          <p:cNvSpPr txBox="1">
            <a:spLocks noGrp="1"/>
          </p:cNvSpPr>
          <p:nvPr>
            <p:ph type="title"/>
          </p:nvPr>
        </p:nvSpPr>
        <p:spPr>
          <a:xfrm>
            <a:off x="311700" y="445025"/>
            <a:ext cx="8520600" cy="572700"/>
          </a:xfrm>
          <a:prstGeom prst="rect">
            <a:avLst/>
          </a:prstGeom>
          <a:noFill/>
          <a:ln>
            <a:noFill/>
          </a:ln>
        </p:spPr>
        <p:txBody>
          <a:bodyPr spcFirstLastPara="1" wrap="square" lIns="121900" tIns="121900" rIns="121900" bIns="121900" anchor="t" anchorCtr="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a:endParaRPr/>
          </a:p>
        </p:txBody>
      </p:sp>
      <p:sp>
        <p:nvSpPr>
          <p:cNvPr id="208" name="Google Shape;208;g2129792813d_0_118"/>
          <p:cNvSpPr txBox="1">
            <a:spLocks noGrp="1"/>
          </p:cNvSpPr>
          <p:nvPr>
            <p:ph type="body" idx="1"/>
          </p:nvPr>
        </p:nvSpPr>
        <p:spPr>
          <a:xfrm>
            <a:off x="311700" y="1152475"/>
            <a:ext cx="3999900" cy="3416400"/>
          </a:xfrm>
          <a:prstGeom prst="rect">
            <a:avLst/>
          </a:prstGeom>
          <a:noFill/>
          <a:ln>
            <a:noFill/>
          </a:ln>
        </p:spPr>
        <p:txBody>
          <a:bodyPr spcFirstLastPara="1" wrap="square" lIns="121900" tIns="121900" rIns="121900" bIns="121900" anchor="t" anchorCtr="0">
            <a:normAutofit/>
          </a:bodyPr>
          <a:lstStyle>
            <a:lvl1pPr marL="457200" lvl="0" indent="-349250" algn="l">
              <a:lnSpc>
                <a:spcPct val="115000"/>
              </a:lnSpc>
              <a:spcBef>
                <a:spcPts val="0"/>
              </a:spcBef>
              <a:spcAft>
                <a:spcPts val="0"/>
              </a:spcAft>
              <a:buSzPts val="1900"/>
              <a:buChar char="●"/>
              <a:defRPr sz="1900"/>
            </a:lvl1pPr>
            <a:lvl2pPr marL="914400" lvl="1" indent="-330200" algn="l">
              <a:lnSpc>
                <a:spcPct val="115000"/>
              </a:lnSpc>
              <a:spcBef>
                <a:spcPts val="0"/>
              </a:spcBef>
              <a:spcAft>
                <a:spcPts val="0"/>
              </a:spcAft>
              <a:buSzPts val="1600"/>
              <a:buChar char="○"/>
              <a:defRPr sz="1600"/>
            </a:lvl2pPr>
            <a:lvl3pPr marL="1371600" lvl="2" indent="-330200" algn="l">
              <a:lnSpc>
                <a:spcPct val="115000"/>
              </a:lnSpc>
              <a:spcBef>
                <a:spcPts val="0"/>
              </a:spcBef>
              <a:spcAft>
                <a:spcPts val="0"/>
              </a:spcAft>
              <a:buSzPts val="1600"/>
              <a:buChar char="■"/>
              <a:defRPr sz="1600"/>
            </a:lvl3pPr>
            <a:lvl4pPr marL="1828800" lvl="3" indent="-330200" algn="l">
              <a:lnSpc>
                <a:spcPct val="115000"/>
              </a:lnSpc>
              <a:spcBef>
                <a:spcPts val="0"/>
              </a:spcBef>
              <a:spcAft>
                <a:spcPts val="0"/>
              </a:spcAft>
              <a:buSzPts val="1600"/>
              <a:buChar char="●"/>
              <a:defRPr sz="1600"/>
            </a:lvl4pPr>
            <a:lvl5pPr marL="2286000" lvl="4" indent="-330200" algn="l">
              <a:lnSpc>
                <a:spcPct val="115000"/>
              </a:lnSpc>
              <a:spcBef>
                <a:spcPts val="0"/>
              </a:spcBef>
              <a:spcAft>
                <a:spcPts val="0"/>
              </a:spcAft>
              <a:buSzPts val="1600"/>
              <a:buChar char="○"/>
              <a:defRPr sz="1600"/>
            </a:lvl5pPr>
            <a:lvl6pPr marL="2743200" lvl="5" indent="-330200" algn="l">
              <a:lnSpc>
                <a:spcPct val="115000"/>
              </a:lnSpc>
              <a:spcBef>
                <a:spcPts val="0"/>
              </a:spcBef>
              <a:spcAft>
                <a:spcPts val="0"/>
              </a:spcAft>
              <a:buSzPts val="1600"/>
              <a:buChar char="■"/>
              <a:defRPr sz="1600"/>
            </a:lvl6pPr>
            <a:lvl7pPr marL="3200400" lvl="6" indent="-330200" algn="l">
              <a:lnSpc>
                <a:spcPct val="115000"/>
              </a:lnSpc>
              <a:spcBef>
                <a:spcPts val="0"/>
              </a:spcBef>
              <a:spcAft>
                <a:spcPts val="0"/>
              </a:spcAft>
              <a:buSzPts val="1600"/>
              <a:buChar char="●"/>
              <a:defRPr sz="1600"/>
            </a:lvl7pPr>
            <a:lvl8pPr marL="3657600" lvl="7" indent="-330200" algn="l">
              <a:lnSpc>
                <a:spcPct val="115000"/>
              </a:lnSpc>
              <a:spcBef>
                <a:spcPts val="0"/>
              </a:spcBef>
              <a:spcAft>
                <a:spcPts val="0"/>
              </a:spcAft>
              <a:buSzPts val="1600"/>
              <a:buChar char="○"/>
              <a:defRPr sz="1600"/>
            </a:lvl8pPr>
            <a:lvl9pPr marL="4114800" lvl="8" indent="-330200" algn="l">
              <a:lnSpc>
                <a:spcPct val="115000"/>
              </a:lnSpc>
              <a:spcBef>
                <a:spcPts val="0"/>
              </a:spcBef>
              <a:spcAft>
                <a:spcPts val="0"/>
              </a:spcAft>
              <a:buSzPts val="1600"/>
              <a:buChar char="■"/>
              <a:defRPr sz="1600"/>
            </a:lvl9pPr>
          </a:lstStyle>
          <a:p>
            <a:endParaRPr/>
          </a:p>
        </p:txBody>
      </p:sp>
      <p:sp>
        <p:nvSpPr>
          <p:cNvPr id="209" name="Google Shape;209;g2129792813d_0_118"/>
          <p:cNvSpPr txBox="1">
            <a:spLocks noGrp="1"/>
          </p:cNvSpPr>
          <p:nvPr>
            <p:ph type="body" idx="2"/>
          </p:nvPr>
        </p:nvSpPr>
        <p:spPr>
          <a:xfrm>
            <a:off x="4832400" y="1152475"/>
            <a:ext cx="3999900" cy="3416400"/>
          </a:xfrm>
          <a:prstGeom prst="rect">
            <a:avLst/>
          </a:prstGeom>
          <a:noFill/>
          <a:ln>
            <a:noFill/>
          </a:ln>
        </p:spPr>
        <p:txBody>
          <a:bodyPr spcFirstLastPara="1" wrap="square" lIns="121900" tIns="121900" rIns="121900" bIns="121900" anchor="t" anchorCtr="0">
            <a:normAutofit/>
          </a:bodyPr>
          <a:lstStyle>
            <a:lvl1pPr marL="457200" lvl="0" indent="-349250" algn="l">
              <a:lnSpc>
                <a:spcPct val="115000"/>
              </a:lnSpc>
              <a:spcBef>
                <a:spcPts val="0"/>
              </a:spcBef>
              <a:spcAft>
                <a:spcPts val="0"/>
              </a:spcAft>
              <a:buSzPts val="1900"/>
              <a:buChar char="●"/>
              <a:defRPr sz="1900"/>
            </a:lvl1pPr>
            <a:lvl2pPr marL="914400" lvl="1" indent="-330200" algn="l">
              <a:lnSpc>
                <a:spcPct val="115000"/>
              </a:lnSpc>
              <a:spcBef>
                <a:spcPts val="0"/>
              </a:spcBef>
              <a:spcAft>
                <a:spcPts val="0"/>
              </a:spcAft>
              <a:buSzPts val="1600"/>
              <a:buChar char="○"/>
              <a:defRPr sz="1600"/>
            </a:lvl2pPr>
            <a:lvl3pPr marL="1371600" lvl="2" indent="-330200" algn="l">
              <a:lnSpc>
                <a:spcPct val="115000"/>
              </a:lnSpc>
              <a:spcBef>
                <a:spcPts val="0"/>
              </a:spcBef>
              <a:spcAft>
                <a:spcPts val="0"/>
              </a:spcAft>
              <a:buSzPts val="1600"/>
              <a:buChar char="■"/>
              <a:defRPr sz="1600"/>
            </a:lvl3pPr>
            <a:lvl4pPr marL="1828800" lvl="3" indent="-330200" algn="l">
              <a:lnSpc>
                <a:spcPct val="115000"/>
              </a:lnSpc>
              <a:spcBef>
                <a:spcPts val="0"/>
              </a:spcBef>
              <a:spcAft>
                <a:spcPts val="0"/>
              </a:spcAft>
              <a:buSzPts val="1600"/>
              <a:buChar char="●"/>
              <a:defRPr sz="1600"/>
            </a:lvl4pPr>
            <a:lvl5pPr marL="2286000" lvl="4" indent="-330200" algn="l">
              <a:lnSpc>
                <a:spcPct val="115000"/>
              </a:lnSpc>
              <a:spcBef>
                <a:spcPts val="0"/>
              </a:spcBef>
              <a:spcAft>
                <a:spcPts val="0"/>
              </a:spcAft>
              <a:buSzPts val="1600"/>
              <a:buChar char="○"/>
              <a:defRPr sz="1600"/>
            </a:lvl5pPr>
            <a:lvl6pPr marL="2743200" lvl="5" indent="-330200" algn="l">
              <a:lnSpc>
                <a:spcPct val="115000"/>
              </a:lnSpc>
              <a:spcBef>
                <a:spcPts val="0"/>
              </a:spcBef>
              <a:spcAft>
                <a:spcPts val="0"/>
              </a:spcAft>
              <a:buSzPts val="1600"/>
              <a:buChar char="■"/>
              <a:defRPr sz="1600"/>
            </a:lvl6pPr>
            <a:lvl7pPr marL="3200400" lvl="6" indent="-330200" algn="l">
              <a:lnSpc>
                <a:spcPct val="115000"/>
              </a:lnSpc>
              <a:spcBef>
                <a:spcPts val="0"/>
              </a:spcBef>
              <a:spcAft>
                <a:spcPts val="0"/>
              </a:spcAft>
              <a:buSzPts val="1600"/>
              <a:buChar char="●"/>
              <a:defRPr sz="1600"/>
            </a:lvl7pPr>
            <a:lvl8pPr marL="3657600" lvl="7" indent="-330200" algn="l">
              <a:lnSpc>
                <a:spcPct val="115000"/>
              </a:lnSpc>
              <a:spcBef>
                <a:spcPts val="0"/>
              </a:spcBef>
              <a:spcAft>
                <a:spcPts val="0"/>
              </a:spcAft>
              <a:buSzPts val="1600"/>
              <a:buChar char="○"/>
              <a:defRPr sz="1600"/>
            </a:lvl8pPr>
            <a:lvl9pPr marL="4114800" lvl="8" indent="-330200" algn="l">
              <a:lnSpc>
                <a:spcPct val="115000"/>
              </a:lnSpc>
              <a:spcBef>
                <a:spcPts val="0"/>
              </a:spcBef>
              <a:spcAft>
                <a:spcPts val="0"/>
              </a:spcAft>
              <a:buSzPts val="1600"/>
              <a:buChar char="■"/>
              <a:defRPr sz="1600"/>
            </a:lvl9pPr>
          </a:lstStyle>
          <a:p>
            <a:endParaRPr/>
          </a:p>
        </p:txBody>
      </p:sp>
      <p:sp>
        <p:nvSpPr>
          <p:cNvPr id="210" name="Google Shape;210;g2129792813d_0_118"/>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1"/>
        <p:cNvGrpSpPr/>
        <p:nvPr/>
      </p:nvGrpSpPr>
      <p:grpSpPr>
        <a:xfrm>
          <a:off x="0" y="0"/>
          <a:ext cx="0" cy="0"/>
          <a:chOff x="0" y="0"/>
          <a:chExt cx="0" cy="0"/>
        </a:xfrm>
      </p:grpSpPr>
      <p:sp>
        <p:nvSpPr>
          <p:cNvPr id="212" name="Google Shape;212;g2129792813d_0_123"/>
          <p:cNvSpPr txBox="1">
            <a:spLocks noGrp="1"/>
          </p:cNvSpPr>
          <p:nvPr>
            <p:ph type="title"/>
          </p:nvPr>
        </p:nvSpPr>
        <p:spPr>
          <a:xfrm>
            <a:off x="311700" y="445025"/>
            <a:ext cx="8520600" cy="572700"/>
          </a:xfrm>
          <a:prstGeom prst="rect">
            <a:avLst/>
          </a:prstGeom>
          <a:noFill/>
          <a:ln>
            <a:noFill/>
          </a:ln>
        </p:spPr>
        <p:txBody>
          <a:bodyPr spcFirstLastPara="1" wrap="square" lIns="121900" tIns="121900" rIns="121900" bIns="121900" anchor="t" anchorCtr="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a:endParaRPr/>
          </a:p>
        </p:txBody>
      </p:sp>
      <p:sp>
        <p:nvSpPr>
          <p:cNvPr id="213" name="Google Shape;213;g2129792813d_0_123"/>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14"/>
        <p:cNvGrpSpPr/>
        <p:nvPr/>
      </p:nvGrpSpPr>
      <p:grpSpPr>
        <a:xfrm>
          <a:off x="0" y="0"/>
          <a:ext cx="0" cy="0"/>
          <a:chOff x="0" y="0"/>
          <a:chExt cx="0" cy="0"/>
        </a:xfrm>
      </p:grpSpPr>
      <p:sp>
        <p:nvSpPr>
          <p:cNvPr id="215" name="Google Shape;215;g2129792813d_0_126"/>
          <p:cNvSpPr txBox="1">
            <a:spLocks noGrp="1"/>
          </p:cNvSpPr>
          <p:nvPr>
            <p:ph type="title"/>
          </p:nvPr>
        </p:nvSpPr>
        <p:spPr>
          <a:xfrm>
            <a:off x="311700" y="555600"/>
            <a:ext cx="2808000" cy="755700"/>
          </a:xfrm>
          <a:prstGeom prst="rect">
            <a:avLst/>
          </a:prstGeom>
          <a:noFill/>
          <a:ln>
            <a:noFill/>
          </a:ln>
        </p:spPr>
        <p:txBody>
          <a:bodyPr spcFirstLastPara="1" wrap="square" lIns="121900" tIns="121900" rIns="121900" bIns="121900" anchor="b" anchorCtr="0">
            <a:normAutofit/>
          </a:bodyPr>
          <a:lstStyle>
            <a:lvl1pPr lvl="0" algn="l">
              <a:lnSpc>
                <a:spcPct val="100000"/>
              </a:lnSpc>
              <a:spcBef>
                <a:spcPts val="0"/>
              </a:spcBef>
              <a:spcAft>
                <a:spcPts val="0"/>
              </a:spcAft>
              <a:buSzPts val="3200"/>
              <a:buNone/>
              <a:defRPr sz="3200"/>
            </a:lvl1pPr>
            <a:lvl2pPr lvl="1" algn="l">
              <a:lnSpc>
                <a:spcPct val="100000"/>
              </a:lnSpc>
              <a:spcBef>
                <a:spcPts val="0"/>
              </a:spcBef>
              <a:spcAft>
                <a:spcPts val="0"/>
              </a:spcAft>
              <a:buSzPts val="3200"/>
              <a:buNone/>
              <a:defRPr sz="3200"/>
            </a:lvl2pPr>
            <a:lvl3pPr lvl="2" algn="l">
              <a:lnSpc>
                <a:spcPct val="100000"/>
              </a:lnSpc>
              <a:spcBef>
                <a:spcPts val="0"/>
              </a:spcBef>
              <a:spcAft>
                <a:spcPts val="0"/>
              </a:spcAft>
              <a:buSzPts val="3200"/>
              <a:buNone/>
              <a:defRPr sz="3200"/>
            </a:lvl3pPr>
            <a:lvl4pPr lvl="3" algn="l">
              <a:lnSpc>
                <a:spcPct val="100000"/>
              </a:lnSpc>
              <a:spcBef>
                <a:spcPts val="0"/>
              </a:spcBef>
              <a:spcAft>
                <a:spcPts val="0"/>
              </a:spcAft>
              <a:buSzPts val="3200"/>
              <a:buNone/>
              <a:defRPr sz="3200"/>
            </a:lvl4pPr>
            <a:lvl5pPr lvl="4" algn="l">
              <a:lnSpc>
                <a:spcPct val="100000"/>
              </a:lnSpc>
              <a:spcBef>
                <a:spcPts val="0"/>
              </a:spcBef>
              <a:spcAft>
                <a:spcPts val="0"/>
              </a:spcAft>
              <a:buSzPts val="3200"/>
              <a:buNone/>
              <a:defRPr sz="3200"/>
            </a:lvl5pPr>
            <a:lvl6pPr lvl="5" algn="l">
              <a:lnSpc>
                <a:spcPct val="100000"/>
              </a:lnSpc>
              <a:spcBef>
                <a:spcPts val="0"/>
              </a:spcBef>
              <a:spcAft>
                <a:spcPts val="0"/>
              </a:spcAft>
              <a:buSzPts val="3200"/>
              <a:buNone/>
              <a:defRPr sz="3200"/>
            </a:lvl6pPr>
            <a:lvl7pPr lvl="6" algn="l">
              <a:lnSpc>
                <a:spcPct val="100000"/>
              </a:lnSpc>
              <a:spcBef>
                <a:spcPts val="0"/>
              </a:spcBef>
              <a:spcAft>
                <a:spcPts val="0"/>
              </a:spcAft>
              <a:buSzPts val="3200"/>
              <a:buNone/>
              <a:defRPr sz="3200"/>
            </a:lvl7pPr>
            <a:lvl8pPr lvl="7" algn="l">
              <a:lnSpc>
                <a:spcPct val="100000"/>
              </a:lnSpc>
              <a:spcBef>
                <a:spcPts val="0"/>
              </a:spcBef>
              <a:spcAft>
                <a:spcPts val="0"/>
              </a:spcAft>
              <a:buSzPts val="3200"/>
              <a:buNone/>
              <a:defRPr sz="3200"/>
            </a:lvl8pPr>
            <a:lvl9pPr lvl="8" algn="l">
              <a:lnSpc>
                <a:spcPct val="100000"/>
              </a:lnSpc>
              <a:spcBef>
                <a:spcPts val="0"/>
              </a:spcBef>
              <a:spcAft>
                <a:spcPts val="0"/>
              </a:spcAft>
              <a:buSzPts val="3200"/>
              <a:buNone/>
              <a:defRPr sz="3200"/>
            </a:lvl9pPr>
          </a:lstStyle>
          <a:p>
            <a:endParaRPr/>
          </a:p>
        </p:txBody>
      </p:sp>
      <p:sp>
        <p:nvSpPr>
          <p:cNvPr id="216" name="Google Shape;216;g2129792813d_0_126"/>
          <p:cNvSpPr txBox="1">
            <a:spLocks noGrp="1"/>
          </p:cNvSpPr>
          <p:nvPr>
            <p:ph type="body" idx="1"/>
          </p:nvPr>
        </p:nvSpPr>
        <p:spPr>
          <a:xfrm>
            <a:off x="311700" y="1389600"/>
            <a:ext cx="2808000" cy="3179400"/>
          </a:xfrm>
          <a:prstGeom prst="rect">
            <a:avLst/>
          </a:prstGeom>
          <a:noFill/>
          <a:ln>
            <a:noFill/>
          </a:ln>
        </p:spPr>
        <p:txBody>
          <a:bodyPr spcFirstLastPara="1" wrap="square" lIns="121900" tIns="121900" rIns="121900" bIns="121900" anchor="t" anchorCtr="0">
            <a:normAutofit/>
          </a:bodyPr>
          <a:lstStyle>
            <a:lvl1pPr marL="457200" lvl="0" indent="-330200" algn="l">
              <a:lnSpc>
                <a:spcPct val="115000"/>
              </a:lnSpc>
              <a:spcBef>
                <a:spcPts val="0"/>
              </a:spcBef>
              <a:spcAft>
                <a:spcPts val="0"/>
              </a:spcAft>
              <a:buSzPts val="1600"/>
              <a:buChar char="●"/>
              <a:defRPr sz="1600"/>
            </a:lvl1pPr>
            <a:lvl2pPr marL="914400" lvl="1" indent="-330200" algn="l">
              <a:lnSpc>
                <a:spcPct val="115000"/>
              </a:lnSpc>
              <a:spcBef>
                <a:spcPts val="0"/>
              </a:spcBef>
              <a:spcAft>
                <a:spcPts val="0"/>
              </a:spcAft>
              <a:buSzPts val="1600"/>
              <a:buChar char="○"/>
              <a:defRPr sz="1600"/>
            </a:lvl2pPr>
            <a:lvl3pPr marL="1371600" lvl="2" indent="-330200" algn="l">
              <a:lnSpc>
                <a:spcPct val="115000"/>
              </a:lnSpc>
              <a:spcBef>
                <a:spcPts val="0"/>
              </a:spcBef>
              <a:spcAft>
                <a:spcPts val="0"/>
              </a:spcAft>
              <a:buSzPts val="1600"/>
              <a:buChar char="■"/>
              <a:defRPr sz="1600"/>
            </a:lvl3pPr>
            <a:lvl4pPr marL="1828800" lvl="3" indent="-330200" algn="l">
              <a:lnSpc>
                <a:spcPct val="115000"/>
              </a:lnSpc>
              <a:spcBef>
                <a:spcPts val="0"/>
              </a:spcBef>
              <a:spcAft>
                <a:spcPts val="0"/>
              </a:spcAft>
              <a:buSzPts val="1600"/>
              <a:buChar char="●"/>
              <a:defRPr sz="1600"/>
            </a:lvl4pPr>
            <a:lvl5pPr marL="2286000" lvl="4" indent="-330200" algn="l">
              <a:lnSpc>
                <a:spcPct val="115000"/>
              </a:lnSpc>
              <a:spcBef>
                <a:spcPts val="0"/>
              </a:spcBef>
              <a:spcAft>
                <a:spcPts val="0"/>
              </a:spcAft>
              <a:buSzPts val="1600"/>
              <a:buChar char="○"/>
              <a:defRPr sz="1600"/>
            </a:lvl5pPr>
            <a:lvl6pPr marL="2743200" lvl="5" indent="-330200" algn="l">
              <a:lnSpc>
                <a:spcPct val="115000"/>
              </a:lnSpc>
              <a:spcBef>
                <a:spcPts val="0"/>
              </a:spcBef>
              <a:spcAft>
                <a:spcPts val="0"/>
              </a:spcAft>
              <a:buSzPts val="1600"/>
              <a:buChar char="■"/>
              <a:defRPr sz="1600"/>
            </a:lvl6pPr>
            <a:lvl7pPr marL="3200400" lvl="6" indent="-330200" algn="l">
              <a:lnSpc>
                <a:spcPct val="115000"/>
              </a:lnSpc>
              <a:spcBef>
                <a:spcPts val="0"/>
              </a:spcBef>
              <a:spcAft>
                <a:spcPts val="0"/>
              </a:spcAft>
              <a:buSzPts val="1600"/>
              <a:buChar char="●"/>
              <a:defRPr sz="1600"/>
            </a:lvl7pPr>
            <a:lvl8pPr marL="3657600" lvl="7" indent="-330200" algn="l">
              <a:lnSpc>
                <a:spcPct val="115000"/>
              </a:lnSpc>
              <a:spcBef>
                <a:spcPts val="0"/>
              </a:spcBef>
              <a:spcAft>
                <a:spcPts val="0"/>
              </a:spcAft>
              <a:buSzPts val="1600"/>
              <a:buChar char="○"/>
              <a:defRPr sz="1600"/>
            </a:lvl8pPr>
            <a:lvl9pPr marL="4114800" lvl="8" indent="-330200" algn="l">
              <a:lnSpc>
                <a:spcPct val="115000"/>
              </a:lnSpc>
              <a:spcBef>
                <a:spcPts val="0"/>
              </a:spcBef>
              <a:spcAft>
                <a:spcPts val="0"/>
              </a:spcAft>
              <a:buSzPts val="1600"/>
              <a:buChar char="■"/>
              <a:defRPr sz="1600"/>
            </a:lvl9pPr>
          </a:lstStyle>
          <a:p>
            <a:endParaRPr/>
          </a:p>
        </p:txBody>
      </p:sp>
      <p:sp>
        <p:nvSpPr>
          <p:cNvPr id="217" name="Google Shape;217;g2129792813d_0_126"/>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18"/>
        <p:cNvGrpSpPr/>
        <p:nvPr/>
      </p:nvGrpSpPr>
      <p:grpSpPr>
        <a:xfrm>
          <a:off x="0" y="0"/>
          <a:ext cx="0" cy="0"/>
          <a:chOff x="0" y="0"/>
          <a:chExt cx="0" cy="0"/>
        </a:xfrm>
      </p:grpSpPr>
      <p:sp>
        <p:nvSpPr>
          <p:cNvPr id="219" name="Google Shape;219;g2129792813d_0_130"/>
          <p:cNvSpPr txBox="1">
            <a:spLocks noGrp="1"/>
          </p:cNvSpPr>
          <p:nvPr>
            <p:ph type="title"/>
          </p:nvPr>
        </p:nvSpPr>
        <p:spPr>
          <a:xfrm>
            <a:off x="490250" y="450150"/>
            <a:ext cx="6367800" cy="4090800"/>
          </a:xfrm>
          <a:prstGeom prst="rect">
            <a:avLst/>
          </a:prstGeom>
          <a:noFill/>
          <a:ln>
            <a:noFill/>
          </a:ln>
        </p:spPr>
        <p:txBody>
          <a:bodyPr spcFirstLastPara="1" wrap="square" lIns="121900" tIns="121900" rIns="121900" bIns="121900" anchor="ctr" anchorCtr="0">
            <a:normAutofit/>
          </a:bodyPr>
          <a:lstStyle>
            <a:lvl1pPr lvl="0" algn="l">
              <a:lnSpc>
                <a:spcPct val="100000"/>
              </a:lnSpc>
              <a:spcBef>
                <a:spcPts val="0"/>
              </a:spcBef>
              <a:spcAft>
                <a:spcPts val="0"/>
              </a:spcAft>
              <a:buSzPts val="6400"/>
              <a:buNone/>
              <a:defRPr sz="6400"/>
            </a:lvl1pPr>
            <a:lvl2pPr lvl="1" algn="l">
              <a:lnSpc>
                <a:spcPct val="100000"/>
              </a:lnSpc>
              <a:spcBef>
                <a:spcPts val="0"/>
              </a:spcBef>
              <a:spcAft>
                <a:spcPts val="0"/>
              </a:spcAft>
              <a:buSzPts val="6400"/>
              <a:buNone/>
              <a:defRPr sz="6400"/>
            </a:lvl2pPr>
            <a:lvl3pPr lvl="2" algn="l">
              <a:lnSpc>
                <a:spcPct val="100000"/>
              </a:lnSpc>
              <a:spcBef>
                <a:spcPts val="0"/>
              </a:spcBef>
              <a:spcAft>
                <a:spcPts val="0"/>
              </a:spcAft>
              <a:buSzPts val="6400"/>
              <a:buNone/>
              <a:defRPr sz="6400"/>
            </a:lvl3pPr>
            <a:lvl4pPr lvl="3" algn="l">
              <a:lnSpc>
                <a:spcPct val="100000"/>
              </a:lnSpc>
              <a:spcBef>
                <a:spcPts val="0"/>
              </a:spcBef>
              <a:spcAft>
                <a:spcPts val="0"/>
              </a:spcAft>
              <a:buSzPts val="6400"/>
              <a:buNone/>
              <a:defRPr sz="6400"/>
            </a:lvl4pPr>
            <a:lvl5pPr lvl="4" algn="l">
              <a:lnSpc>
                <a:spcPct val="100000"/>
              </a:lnSpc>
              <a:spcBef>
                <a:spcPts val="0"/>
              </a:spcBef>
              <a:spcAft>
                <a:spcPts val="0"/>
              </a:spcAft>
              <a:buSzPts val="6400"/>
              <a:buNone/>
              <a:defRPr sz="6400"/>
            </a:lvl5pPr>
            <a:lvl6pPr lvl="5" algn="l">
              <a:lnSpc>
                <a:spcPct val="100000"/>
              </a:lnSpc>
              <a:spcBef>
                <a:spcPts val="0"/>
              </a:spcBef>
              <a:spcAft>
                <a:spcPts val="0"/>
              </a:spcAft>
              <a:buSzPts val="6400"/>
              <a:buNone/>
              <a:defRPr sz="6400"/>
            </a:lvl6pPr>
            <a:lvl7pPr lvl="6" algn="l">
              <a:lnSpc>
                <a:spcPct val="100000"/>
              </a:lnSpc>
              <a:spcBef>
                <a:spcPts val="0"/>
              </a:spcBef>
              <a:spcAft>
                <a:spcPts val="0"/>
              </a:spcAft>
              <a:buSzPts val="6400"/>
              <a:buNone/>
              <a:defRPr sz="6400"/>
            </a:lvl7pPr>
            <a:lvl8pPr lvl="7" algn="l">
              <a:lnSpc>
                <a:spcPct val="100000"/>
              </a:lnSpc>
              <a:spcBef>
                <a:spcPts val="0"/>
              </a:spcBef>
              <a:spcAft>
                <a:spcPts val="0"/>
              </a:spcAft>
              <a:buSzPts val="6400"/>
              <a:buNone/>
              <a:defRPr sz="6400"/>
            </a:lvl8pPr>
            <a:lvl9pPr lvl="8" algn="l">
              <a:lnSpc>
                <a:spcPct val="100000"/>
              </a:lnSpc>
              <a:spcBef>
                <a:spcPts val="0"/>
              </a:spcBef>
              <a:spcAft>
                <a:spcPts val="0"/>
              </a:spcAft>
              <a:buSzPts val="6400"/>
              <a:buNone/>
              <a:defRPr sz="6400"/>
            </a:lvl9pPr>
          </a:lstStyle>
          <a:p>
            <a:endParaRPr/>
          </a:p>
        </p:txBody>
      </p:sp>
      <p:sp>
        <p:nvSpPr>
          <p:cNvPr id="220" name="Google Shape;220;g2129792813d_0_130"/>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21"/>
        <p:cNvGrpSpPr/>
        <p:nvPr/>
      </p:nvGrpSpPr>
      <p:grpSpPr>
        <a:xfrm>
          <a:off x="0" y="0"/>
          <a:ext cx="0" cy="0"/>
          <a:chOff x="0" y="0"/>
          <a:chExt cx="0" cy="0"/>
        </a:xfrm>
      </p:grpSpPr>
      <p:sp>
        <p:nvSpPr>
          <p:cNvPr id="222" name="Google Shape;222;g2129792813d_0_133"/>
          <p:cNvSpPr/>
          <p:nvPr/>
        </p:nvSpPr>
        <p:spPr>
          <a:xfrm>
            <a:off x="4572000" y="-125"/>
            <a:ext cx="4572000" cy="51435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900"/>
              <a:buFont typeface="Arial"/>
              <a:buNone/>
            </a:pPr>
            <a:endParaRPr sz="1900" b="0" i="0" u="none" strike="noStrike" cap="none">
              <a:solidFill>
                <a:srgbClr val="000000"/>
              </a:solidFill>
              <a:latin typeface="Arial"/>
              <a:ea typeface="Arial"/>
              <a:cs typeface="Arial"/>
              <a:sym typeface="Arial"/>
            </a:endParaRPr>
          </a:p>
        </p:txBody>
      </p:sp>
      <p:sp>
        <p:nvSpPr>
          <p:cNvPr id="223" name="Google Shape;223;g2129792813d_0_133"/>
          <p:cNvSpPr txBox="1">
            <a:spLocks noGrp="1"/>
          </p:cNvSpPr>
          <p:nvPr>
            <p:ph type="title"/>
          </p:nvPr>
        </p:nvSpPr>
        <p:spPr>
          <a:xfrm>
            <a:off x="265500" y="1233175"/>
            <a:ext cx="4045200" cy="1482300"/>
          </a:xfrm>
          <a:prstGeom prst="rect">
            <a:avLst/>
          </a:prstGeom>
          <a:noFill/>
          <a:ln>
            <a:noFill/>
          </a:ln>
        </p:spPr>
        <p:txBody>
          <a:bodyPr spcFirstLastPara="1" wrap="square" lIns="121900" tIns="121900" rIns="121900" bIns="121900" anchor="b" anchorCtr="0">
            <a:normAutofit/>
          </a:bodyPr>
          <a:lstStyle>
            <a:lvl1pPr lvl="0" algn="ctr">
              <a:lnSpc>
                <a:spcPct val="100000"/>
              </a:lnSpc>
              <a:spcBef>
                <a:spcPts val="0"/>
              </a:spcBef>
              <a:spcAft>
                <a:spcPts val="0"/>
              </a:spcAft>
              <a:buSzPts val="5600"/>
              <a:buNone/>
              <a:defRPr sz="5600"/>
            </a:lvl1pPr>
            <a:lvl2pPr lvl="1" algn="ctr">
              <a:lnSpc>
                <a:spcPct val="100000"/>
              </a:lnSpc>
              <a:spcBef>
                <a:spcPts val="0"/>
              </a:spcBef>
              <a:spcAft>
                <a:spcPts val="0"/>
              </a:spcAft>
              <a:buSzPts val="5600"/>
              <a:buNone/>
              <a:defRPr sz="5600"/>
            </a:lvl2pPr>
            <a:lvl3pPr lvl="2" algn="ctr">
              <a:lnSpc>
                <a:spcPct val="100000"/>
              </a:lnSpc>
              <a:spcBef>
                <a:spcPts val="0"/>
              </a:spcBef>
              <a:spcAft>
                <a:spcPts val="0"/>
              </a:spcAft>
              <a:buSzPts val="5600"/>
              <a:buNone/>
              <a:defRPr sz="5600"/>
            </a:lvl3pPr>
            <a:lvl4pPr lvl="3" algn="ctr">
              <a:lnSpc>
                <a:spcPct val="100000"/>
              </a:lnSpc>
              <a:spcBef>
                <a:spcPts val="0"/>
              </a:spcBef>
              <a:spcAft>
                <a:spcPts val="0"/>
              </a:spcAft>
              <a:buSzPts val="5600"/>
              <a:buNone/>
              <a:defRPr sz="5600"/>
            </a:lvl4pPr>
            <a:lvl5pPr lvl="4" algn="ctr">
              <a:lnSpc>
                <a:spcPct val="100000"/>
              </a:lnSpc>
              <a:spcBef>
                <a:spcPts val="0"/>
              </a:spcBef>
              <a:spcAft>
                <a:spcPts val="0"/>
              </a:spcAft>
              <a:buSzPts val="5600"/>
              <a:buNone/>
              <a:defRPr sz="5600"/>
            </a:lvl5pPr>
            <a:lvl6pPr lvl="5" algn="ctr">
              <a:lnSpc>
                <a:spcPct val="100000"/>
              </a:lnSpc>
              <a:spcBef>
                <a:spcPts val="0"/>
              </a:spcBef>
              <a:spcAft>
                <a:spcPts val="0"/>
              </a:spcAft>
              <a:buSzPts val="5600"/>
              <a:buNone/>
              <a:defRPr sz="5600"/>
            </a:lvl6pPr>
            <a:lvl7pPr lvl="6" algn="ctr">
              <a:lnSpc>
                <a:spcPct val="100000"/>
              </a:lnSpc>
              <a:spcBef>
                <a:spcPts val="0"/>
              </a:spcBef>
              <a:spcAft>
                <a:spcPts val="0"/>
              </a:spcAft>
              <a:buSzPts val="5600"/>
              <a:buNone/>
              <a:defRPr sz="5600"/>
            </a:lvl7pPr>
            <a:lvl8pPr lvl="7" algn="ctr">
              <a:lnSpc>
                <a:spcPct val="100000"/>
              </a:lnSpc>
              <a:spcBef>
                <a:spcPts val="0"/>
              </a:spcBef>
              <a:spcAft>
                <a:spcPts val="0"/>
              </a:spcAft>
              <a:buSzPts val="5600"/>
              <a:buNone/>
              <a:defRPr sz="5600"/>
            </a:lvl8pPr>
            <a:lvl9pPr lvl="8" algn="ctr">
              <a:lnSpc>
                <a:spcPct val="100000"/>
              </a:lnSpc>
              <a:spcBef>
                <a:spcPts val="0"/>
              </a:spcBef>
              <a:spcAft>
                <a:spcPts val="0"/>
              </a:spcAft>
              <a:buSzPts val="5600"/>
              <a:buNone/>
              <a:defRPr sz="5600"/>
            </a:lvl9pPr>
          </a:lstStyle>
          <a:p>
            <a:endParaRPr/>
          </a:p>
        </p:txBody>
      </p:sp>
      <p:sp>
        <p:nvSpPr>
          <p:cNvPr id="224" name="Google Shape;224;g2129792813d_0_133"/>
          <p:cNvSpPr txBox="1">
            <a:spLocks noGrp="1"/>
          </p:cNvSpPr>
          <p:nvPr>
            <p:ph type="subTitle" idx="1"/>
          </p:nvPr>
        </p:nvSpPr>
        <p:spPr>
          <a:xfrm>
            <a:off x="265500" y="2803075"/>
            <a:ext cx="4045200" cy="1235100"/>
          </a:xfrm>
          <a:prstGeom prst="rect">
            <a:avLst/>
          </a:prstGeom>
          <a:noFill/>
          <a:ln>
            <a:noFill/>
          </a:ln>
        </p:spPr>
        <p:txBody>
          <a:bodyPr spcFirstLastPara="1" wrap="square" lIns="121900" tIns="121900" rIns="121900" bIns="121900"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225" name="Google Shape;225;g2129792813d_0_133"/>
          <p:cNvSpPr txBox="1">
            <a:spLocks noGrp="1"/>
          </p:cNvSpPr>
          <p:nvPr>
            <p:ph type="body" idx="2"/>
          </p:nvPr>
        </p:nvSpPr>
        <p:spPr>
          <a:xfrm>
            <a:off x="4939500" y="724075"/>
            <a:ext cx="3837000" cy="3695100"/>
          </a:xfrm>
          <a:prstGeom prst="rect">
            <a:avLst/>
          </a:prstGeom>
          <a:noFill/>
          <a:ln>
            <a:noFill/>
          </a:ln>
        </p:spPr>
        <p:txBody>
          <a:bodyPr spcFirstLastPara="1" wrap="square" lIns="121900" tIns="121900" rIns="121900" bIns="121900" anchor="ctr" anchorCtr="0">
            <a:normAutofit/>
          </a:bodyPr>
          <a:lstStyle>
            <a:lvl1pPr marL="457200" lvl="0" indent="-381000" algn="l">
              <a:lnSpc>
                <a:spcPct val="115000"/>
              </a:lnSpc>
              <a:spcBef>
                <a:spcPts val="0"/>
              </a:spcBef>
              <a:spcAft>
                <a:spcPts val="0"/>
              </a:spcAft>
              <a:buSzPts val="2400"/>
              <a:buChar char="●"/>
              <a:defRPr/>
            </a:lvl1pPr>
            <a:lvl2pPr marL="914400" lvl="1" indent="-349250" algn="l">
              <a:lnSpc>
                <a:spcPct val="115000"/>
              </a:lnSpc>
              <a:spcBef>
                <a:spcPts val="0"/>
              </a:spcBef>
              <a:spcAft>
                <a:spcPts val="0"/>
              </a:spcAft>
              <a:buSzPts val="1900"/>
              <a:buChar char="○"/>
              <a:defRPr/>
            </a:lvl2pPr>
            <a:lvl3pPr marL="1371600" lvl="2" indent="-349250" algn="l">
              <a:lnSpc>
                <a:spcPct val="115000"/>
              </a:lnSpc>
              <a:spcBef>
                <a:spcPts val="0"/>
              </a:spcBef>
              <a:spcAft>
                <a:spcPts val="0"/>
              </a:spcAft>
              <a:buSzPts val="1900"/>
              <a:buChar char="■"/>
              <a:defRPr/>
            </a:lvl3pPr>
            <a:lvl4pPr marL="1828800" lvl="3" indent="-349250" algn="l">
              <a:lnSpc>
                <a:spcPct val="115000"/>
              </a:lnSpc>
              <a:spcBef>
                <a:spcPts val="0"/>
              </a:spcBef>
              <a:spcAft>
                <a:spcPts val="0"/>
              </a:spcAft>
              <a:buSzPts val="1900"/>
              <a:buChar char="●"/>
              <a:defRPr/>
            </a:lvl4pPr>
            <a:lvl5pPr marL="2286000" lvl="4" indent="-349250" algn="l">
              <a:lnSpc>
                <a:spcPct val="115000"/>
              </a:lnSpc>
              <a:spcBef>
                <a:spcPts val="0"/>
              </a:spcBef>
              <a:spcAft>
                <a:spcPts val="0"/>
              </a:spcAft>
              <a:buSzPts val="1900"/>
              <a:buChar char="○"/>
              <a:defRPr/>
            </a:lvl5pPr>
            <a:lvl6pPr marL="2743200" lvl="5" indent="-349250" algn="l">
              <a:lnSpc>
                <a:spcPct val="115000"/>
              </a:lnSpc>
              <a:spcBef>
                <a:spcPts val="0"/>
              </a:spcBef>
              <a:spcAft>
                <a:spcPts val="0"/>
              </a:spcAft>
              <a:buSzPts val="1900"/>
              <a:buChar char="■"/>
              <a:defRPr/>
            </a:lvl6pPr>
            <a:lvl7pPr marL="3200400" lvl="6" indent="-349250" algn="l">
              <a:lnSpc>
                <a:spcPct val="115000"/>
              </a:lnSpc>
              <a:spcBef>
                <a:spcPts val="0"/>
              </a:spcBef>
              <a:spcAft>
                <a:spcPts val="0"/>
              </a:spcAft>
              <a:buSzPts val="1900"/>
              <a:buChar char="●"/>
              <a:defRPr/>
            </a:lvl7pPr>
            <a:lvl8pPr marL="3657600" lvl="7" indent="-349250" algn="l">
              <a:lnSpc>
                <a:spcPct val="115000"/>
              </a:lnSpc>
              <a:spcBef>
                <a:spcPts val="0"/>
              </a:spcBef>
              <a:spcAft>
                <a:spcPts val="0"/>
              </a:spcAft>
              <a:buSzPts val="1900"/>
              <a:buChar char="○"/>
              <a:defRPr/>
            </a:lvl8pPr>
            <a:lvl9pPr marL="4114800" lvl="8" indent="-349250" algn="l">
              <a:lnSpc>
                <a:spcPct val="115000"/>
              </a:lnSpc>
              <a:spcBef>
                <a:spcPts val="0"/>
              </a:spcBef>
              <a:spcAft>
                <a:spcPts val="0"/>
              </a:spcAft>
              <a:buSzPts val="1900"/>
              <a:buChar char="■"/>
              <a:defRPr/>
            </a:lvl9pPr>
          </a:lstStyle>
          <a:p>
            <a:endParaRPr/>
          </a:p>
        </p:txBody>
      </p:sp>
      <p:sp>
        <p:nvSpPr>
          <p:cNvPr id="226" name="Google Shape;226;g2129792813d_0_133"/>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27"/>
        <p:cNvGrpSpPr/>
        <p:nvPr/>
      </p:nvGrpSpPr>
      <p:grpSpPr>
        <a:xfrm>
          <a:off x="0" y="0"/>
          <a:ext cx="0" cy="0"/>
          <a:chOff x="0" y="0"/>
          <a:chExt cx="0" cy="0"/>
        </a:xfrm>
      </p:grpSpPr>
      <p:sp>
        <p:nvSpPr>
          <p:cNvPr id="228" name="Google Shape;228;g2129792813d_0_139"/>
          <p:cNvSpPr txBox="1">
            <a:spLocks noGrp="1"/>
          </p:cNvSpPr>
          <p:nvPr>
            <p:ph type="body" idx="1"/>
          </p:nvPr>
        </p:nvSpPr>
        <p:spPr>
          <a:xfrm>
            <a:off x="311700" y="4230575"/>
            <a:ext cx="5998800" cy="605100"/>
          </a:xfrm>
          <a:prstGeom prst="rect">
            <a:avLst/>
          </a:prstGeom>
          <a:noFill/>
          <a:ln>
            <a:noFill/>
          </a:ln>
        </p:spPr>
        <p:txBody>
          <a:bodyPr spcFirstLastPara="1" wrap="square" lIns="121900" tIns="121900" rIns="121900" bIns="121900" anchor="ctr" anchorCtr="0">
            <a:normAutofit/>
          </a:bodyPr>
          <a:lstStyle>
            <a:lvl1pPr marL="457200" lvl="0" indent="-228600" algn="l">
              <a:lnSpc>
                <a:spcPct val="100000"/>
              </a:lnSpc>
              <a:spcBef>
                <a:spcPts val="0"/>
              </a:spcBef>
              <a:spcAft>
                <a:spcPts val="0"/>
              </a:spcAft>
              <a:buSzPts val="2400"/>
              <a:buNone/>
              <a:defRPr/>
            </a:lvl1pPr>
          </a:lstStyle>
          <a:p>
            <a:endParaRPr/>
          </a:p>
        </p:txBody>
      </p:sp>
      <p:sp>
        <p:nvSpPr>
          <p:cNvPr id="229" name="Google Shape;229;g2129792813d_0_139"/>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30"/>
        <p:cNvGrpSpPr/>
        <p:nvPr/>
      </p:nvGrpSpPr>
      <p:grpSpPr>
        <a:xfrm>
          <a:off x="0" y="0"/>
          <a:ext cx="0" cy="0"/>
          <a:chOff x="0" y="0"/>
          <a:chExt cx="0" cy="0"/>
        </a:xfrm>
      </p:grpSpPr>
      <p:sp>
        <p:nvSpPr>
          <p:cNvPr id="231" name="Google Shape;231;g2129792813d_0_142"/>
          <p:cNvSpPr txBox="1">
            <a:spLocks noGrp="1"/>
          </p:cNvSpPr>
          <p:nvPr>
            <p:ph type="title" hasCustomPrompt="1"/>
          </p:nvPr>
        </p:nvSpPr>
        <p:spPr>
          <a:xfrm>
            <a:off x="311700" y="1106125"/>
            <a:ext cx="8520600" cy="1963500"/>
          </a:xfrm>
          <a:prstGeom prst="rect">
            <a:avLst/>
          </a:prstGeom>
          <a:noFill/>
          <a:ln>
            <a:noFill/>
          </a:ln>
        </p:spPr>
        <p:txBody>
          <a:bodyPr spcFirstLastPara="1" wrap="square" lIns="121900" tIns="121900" rIns="121900" bIns="121900" anchor="b" anchorCtr="0">
            <a:normAutofit/>
          </a:bodyPr>
          <a:lstStyle>
            <a:lvl1pPr lvl="0" algn="ctr">
              <a:lnSpc>
                <a:spcPct val="100000"/>
              </a:lnSpc>
              <a:spcBef>
                <a:spcPts val="0"/>
              </a:spcBef>
              <a:spcAft>
                <a:spcPts val="0"/>
              </a:spcAft>
              <a:buSzPts val="16000"/>
              <a:buNone/>
              <a:defRPr sz="16000"/>
            </a:lvl1pPr>
            <a:lvl2pPr lvl="1" algn="ctr">
              <a:lnSpc>
                <a:spcPct val="100000"/>
              </a:lnSpc>
              <a:spcBef>
                <a:spcPts val="0"/>
              </a:spcBef>
              <a:spcAft>
                <a:spcPts val="0"/>
              </a:spcAft>
              <a:buSzPts val="16000"/>
              <a:buNone/>
              <a:defRPr sz="16000"/>
            </a:lvl2pPr>
            <a:lvl3pPr lvl="2" algn="ctr">
              <a:lnSpc>
                <a:spcPct val="100000"/>
              </a:lnSpc>
              <a:spcBef>
                <a:spcPts val="0"/>
              </a:spcBef>
              <a:spcAft>
                <a:spcPts val="0"/>
              </a:spcAft>
              <a:buSzPts val="16000"/>
              <a:buNone/>
              <a:defRPr sz="16000"/>
            </a:lvl3pPr>
            <a:lvl4pPr lvl="3" algn="ctr">
              <a:lnSpc>
                <a:spcPct val="100000"/>
              </a:lnSpc>
              <a:spcBef>
                <a:spcPts val="0"/>
              </a:spcBef>
              <a:spcAft>
                <a:spcPts val="0"/>
              </a:spcAft>
              <a:buSzPts val="16000"/>
              <a:buNone/>
              <a:defRPr sz="16000"/>
            </a:lvl4pPr>
            <a:lvl5pPr lvl="4" algn="ctr">
              <a:lnSpc>
                <a:spcPct val="100000"/>
              </a:lnSpc>
              <a:spcBef>
                <a:spcPts val="0"/>
              </a:spcBef>
              <a:spcAft>
                <a:spcPts val="0"/>
              </a:spcAft>
              <a:buSzPts val="16000"/>
              <a:buNone/>
              <a:defRPr sz="16000"/>
            </a:lvl5pPr>
            <a:lvl6pPr lvl="5" algn="ctr">
              <a:lnSpc>
                <a:spcPct val="100000"/>
              </a:lnSpc>
              <a:spcBef>
                <a:spcPts val="0"/>
              </a:spcBef>
              <a:spcAft>
                <a:spcPts val="0"/>
              </a:spcAft>
              <a:buSzPts val="16000"/>
              <a:buNone/>
              <a:defRPr sz="16000"/>
            </a:lvl6pPr>
            <a:lvl7pPr lvl="6" algn="ctr">
              <a:lnSpc>
                <a:spcPct val="100000"/>
              </a:lnSpc>
              <a:spcBef>
                <a:spcPts val="0"/>
              </a:spcBef>
              <a:spcAft>
                <a:spcPts val="0"/>
              </a:spcAft>
              <a:buSzPts val="16000"/>
              <a:buNone/>
              <a:defRPr sz="16000"/>
            </a:lvl7pPr>
            <a:lvl8pPr lvl="7" algn="ctr">
              <a:lnSpc>
                <a:spcPct val="100000"/>
              </a:lnSpc>
              <a:spcBef>
                <a:spcPts val="0"/>
              </a:spcBef>
              <a:spcAft>
                <a:spcPts val="0"/>
              </a:spcAft>
              <a:buSzPts val="16000"/>
              <a:buNone/>
              <a:defRPr sz="16000"/>
            </a:lvl8pPr>
            <a:lvl9pPr lvl="8" algn="ctr">
              <a:lnSpc>
                <a:spcPct val="100000"/>
              </a:lnSpc>
              <a:spcBef>
                <a:spcPts val="0"/>
              </a:spcBef>
              <a:spcAft>
                <a:spcPts val="0"/>
              </a:spcAft>
              <a:buSzPts val="16000"/>
              <a:buNone/>
              <a:defRPr sz="16000"/>
            </a:lvl9pPr>
          </a:lstStyle>
          <a:p>
            <a:r>
              <a:t>xx%</a:t>
            </a:r>
          </a:p>
        </p:txBody>
      </p:sp>
      <p:sp>
        <p:nvSpPr>
          <p:cNvPr id="232" name="Google Shape;232;g2129792813d_0_142"/>
          <p:cNvSpPr txBox="1">
            <a:spLocks noGrp="1"/>
          </p:cNvSpPr>
          <p:nvPr>
            <p:ph type="body" idx="1"/>
          </p:nvPr>
        </p:nvSpPr>
        <p:spPr>
          <a:xfrm>
            <a:off x="311700" y="3152225"/>
            <a:ext cx="8520600" cy="1300800"/>
          </a:xfrm>
          <a:prstGeom prst="rect">
            <a:avLst/>
          </a:prstGeom>
          <a:noFill/>
          <a:ln>
            <a:noFill/>
          </a:ln>
        </p:spPr>
        <p:txBody>
          <a:bodyPr spcFirstLastPara="1" wrap="square" lIns="121900" tIns="121900" rIns="121900" bIns="121900" anchor="t" anchorCtr="0">
            <a:normAutofit/>
          </a:bodyPr>
          <a:lstStyle>
            <a:lvl1pPr marL="457200" lvl="0" indent="-381000" algn="ctr">
              <a:lnSpc>
                <a:spcPct val="115000"/>
              </a:lnSpc>
              <a:spcBef>
                <a:spcPts val="0"/>
              </a:spcBef>
              <a:spcAft>
                <a:spcPts val="0"/>
              </a:spcAft>
              <a:buSzPts val="2400"/>
              <a:buChar char="●"/>
              <a:defRPr/>
            </a:lvl1pPr>
            <a:lvl2pPr marL="914400" lvl="1" indent="-349250" algn="ctr">
              <a:lnSpc>
                <a:spcPct val="115000"/>
              </a:lnSpc>
              <a:spcBef>
                <a:spcPts val="0"/>
              </a:spcBef>
              <a:spcAft>
                <a:spcPts val="0"/>
              </a:spcAft>
              <a:buSzPts val="1900"/>
              <a:buChar char="○"/>
              <a:defRPr/>
            </a:lvl2pPr>
            <a:lvl3pPr marL="1371600" lvl="2" indent="-349250" algn="ctr">
              <a:lnSpc>
                <a:spcPct val="115000"/>
              </a:lnSpc>
              <a:spcBef>
                <a:spcPts val="0"/>
              </a:spcBef>
              <a:spcAft>
                <a:spcPts val="0"/>
              </a:spcAft>
              <a:buSzPts val="1900"/>
              <a:buChar char="■"/>
              <a:defRPr/>
            </a:lvl3pPr>
            <a:lvl4pPr marL="1828800" lvl="3" indent="-349250" algn="ctr">
              <a:lnSpc>
                <a:spcPct val="115000"/>
              </a:lnSpc>
              <a:spcBef>
                <a:spcPts val="0"/>
              </a:spcBef>
              <a:spcAft>
                <a:spcPts val="0"/>
              </a:spcAft>
              <a:buSzPts val="1900"/>
              <a:buChar char="●"/>
              <a:defRPr/>
            </a:lvl4pPr>
            <a:lvl5pPr marL="2286000" lvl="4" indent="-349250" algn="ctr">
              <a:lnSpc>
                <a:spcPct val="115000"/>
              </a:lnSpc>
              <a:spcBef>
                <a:spcPts val="0"/>
              </a:spcBef>
              <a:spcAft>
                <a:spcPts val="0"/>
              </a:spcAft>
              <a:buSzPts val="1900"/>
              <a:buChar char="○"/>
              <a:defRPr/>
            </a:lvl5pPr>
            <a:lvl6pPr marL="2743200" lvl="5" indent="-349250" algn="ctr">
              <a:lnSpc>
                <a:spcPct val="115000"/>
              </a:lnSpc>
              <a:spcBef>
                <a:spcPts val="0"/>
              </a:spcBef>
              <a:spcAft>
                <a:spcPts val="0"/>
              </a:spcAft>
              <a:buSzPts val="1900"/>
              <a:buChar char="■"/>
              <a:defRPr/>
            </a:lvl6pPr>
            <a:lvl7pPr marL="3200400" lvl="6" indent="-349250" algn="ctr">
              <a:lnSpc>
                <a:spcPct val="115000"/>
              </a:lnSpc>
              <a:spcBef>
                <a:spcPts val="0"/>
              </a:spcBef>
              <a:spcAft>
                <a:spcPts val="0"/>
              </a:spcAft>
              <a:buSzPts val="1900"/>
              <a:buChar char="●"/>
              <a:defRPr/>
            </a:lvl7pPr>
            <a:lvl8pPr marL="3657600" lvl="7" indent="-349250" algn="ctr">
              <a:lnSpc>
                <a:spcPct val="115000"/>
              </a:lnSpc>
              <a:spcBef>
                <a:spcPts val="0"/>
              </a:spcBef>
              <a:spcAft>
                <a:spcPts val="0"/>
              </a:spcAft>
              <a:buSzPts val="1900"/>
              <a:buChar char="○"/>
              <a:defRPr/>
            </a:lvl8pPr>
            <a:lvl9pPr marL="4114800" lvl="8" indent="-349250" algn="ctr">
              <a:lnSpc>
                <a:spcPct val="115000"/>
              </a:lnSpc>
              <a:spcBef>
                <a:spcPts val="0"/>
              </a:spcBef>
              <a:spcAft>
                <a:spcPts val="0"/>
              </a:spcAft>
              <a:buSzPts val="1900"/>
              <a:buChar char="■"/>
              <a:defRPr/>
            </a:lvl9pPr>
          </a:lstStyle>
          <a:p>
            <a:endParaRPr/>
          </a:p>
        </p:txBody>
      </p:sp>
      <p:sp>
        <p:nvSpPr>
          <p:cNvPr id="233" name="Google Shape;233;g2129792813d_0_142"/>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0"/>
        <p:cNvGrpSpPr/>
        <p:nvPr/>
      </p:nvGrpSpPr>
      <p:grpSpPr>
        <a:xfrm>
          <a:off x="0" y="0"/>
          <a:ext cx="0" cy="0"/>
          <a:chOff x="0" y="0"/>
          <a:chExt cx="0" cy="0"/>
        </a:xfrm>
      </p:grpSpPr>
      <p:sp>
        <p:nvSpPr>
          <p:cNvPr id="241" name="Google Shape;241;g271a47d6a24_0_111"/>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42" name="Google Shape;242;g271a47d6a24_0_111"/>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243" name="Google Shape;243;g271a47d6a24_0_111"/>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44" name="Google Shape;244;g271a47d6a24_0_111"/>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45" name="Google Shape;245;g271a47d6a24_0_111"/>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Section header">
  <p:cSld name="SECTION_HEADER_1">
    <p:spTree>
      <p:nvGrpSpPr>
        <p:cNvPr id="1" name="Shape 246"/>
        <p:cNvGrpSpPr/>
        <p:nvPr/>
      </p:nvGrpSpPr>
      <p:grpSpPr>
        <a:xfrm>
          <a:off x="0" y="0"/>
          <a:ext cx="0" cy="0"/>
          <a:chOff x="0" y="0"/>
          <a:chExt cx="0" cy="0"/>
        </a:xfrm>
      </p:grpSpPr>
      <p:sp>
        <p:nvSpPr>
          <p:cNvPr id="247" name="Google Shape;247;g2ffb94f17e4_0_673"/>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48" name="Google Shape;248;g2ffb94f17e4_0_67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49"/>
        <p:cNvGrpSpPr/>
        <p:nvPr/>
      </p:nvGrpSpPr>
      <p:grpSpPr>
        <a:xfrm>
          <a:off x="0" y="0"/>
          <a:ext cx="0" cy="0"/>
          <a:chOff x="0" y="0"/>
          <a:chExt cx="0" cy="0"/>
        </a:xfrm>
      </p:grpSpPr>
      <p:sp>
        <p:nvSpPr>
          <p:cNvPr id="250" name="Google Shape;250;g271a47d6a24_0_117"/>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44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51" name="Google Shape;251;g271a47d6a24_0_117"/>
          <p:cNvSpPr txBox="1">
            <a:spLocks noGrp="1"/>
          </p:cNvSpPr>
          <p:nvPr>
            <p:ph type="body" idx="1"/>
          </p:nvPr>
        </p:nvSpPr>
        <p:spPr>
          <a:xfrm>
            <a:off x="311700" y="1152475"/>
            <a:ext cx="8520600" cy="3416400"/>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100"/>
              </a:spcBef>
              <a:spcAft>
                <a:spcPts val="0"/>
              </a:spcAft>
              <a:buSzPts val="2800"/>
              <a:buChar char="•"/>
              <a:defRPr/>
            </a:lvl1pPr>
            <a:lvl2pPr marL="914400" lvl="1" indent="-381000" algn="l">
              <a:lnSpc>
                <a:spcPct val="90000"/>
              </a:lnSpc>
              <a:spcBef>
                <a:spcPts val="500"/>
              </a:spcBef>
              <a:spcAft>
                <a:spcPts val="0"/>
              </a:spcAft>
              <a:buSzPts val="2400"/>
              <a:buChar char="•"/>
              <a:defRPr/>
            </a:lvl2pPr>
            <a:lvl3pPr marL="1371600" lvl="2" indent="-355600" algn="l">
              <a:lnSpc>
                <a:spcPct val="90000"/>
              </a:lnSpc>
              <a:spcBef>
                <a:spcPts val="500"/>
              </a:spcBef>
              <a:spcAft>
                <a:spcPts val="0"/>
              </a:spcAft>
              <a:buSzPts val="2000"/>
              <a:buChar char="•"/>
              <a:defRPr/>
            </a:lvl3pPr>
            <a:lvl4pPr marL="1828800" lvl="3" indent="-349250" algn="l">
              <a:lnSpc>
                <a:spcPct val="90000"/>
              </a:lnSpc>
              <a:spcBef>
                <a:spcPts val="500"/>
              </a:spcBef>
              <a:spcAft>
                <a:spcPts val="0"/>
              </a:spcAft>
              <a:buSzPts val="1900"/>
              <a:buChar char="•"/>
              <a:defRPr/>
            </a:lvl4pPr>
            <a:lvl5pPr marL="2286000" lvl="4" indent="-349250" algn="l">
              <a:lnSpc>
                <a:spcPct val="90000"/>
              </a:lnSpc>
              <a:spcBef>
                <a:spcPts val="500"/>
              </a:spcBef>
              <a:spcAft>
                <a:spcPts val="0"/>
              </a:spcAft>
              <a:buSzPts val="1900"/>
              <a:buChar char="•"/>
              <a:defRPr/>
            </a:lvl5pPr>
            <a:lvl6pPr marL="2743200" lvl="5" indent="-349250" algn="l">
              <a:lnSpc>
                <a:spcPct val="90000"/>
              </a:lnSpc>
              <a:spcBef>
                <a:spcPts val="500"/>
              </a:spcBef>
              <a:spcAft>
                <a:spcPts val="0"/>
              </a:spcAft>
              <a:buSzPts val="1900"/>
              <a:buChar char="•"/>
              <a:defRPr/>
            </a:lvl6pPr>
            <a:lvl7pPr marL="3200400" lvl="6" indent="-349250" algn="l">
              <a:lnSpc>
                <a:spcPct val="90000"/>
              </a:lnSpc>
              <a:spcBef>
                <a:spcPts val="500"/>
              </a:spcBef>
              <a:spcAft>
                <a:spcPts val="0"/>
              </a:spcAft>
              <a:buSzPts val="1900"/>
              <a:buChar char="•"/>
              <a:defRPr/>
            </a:lvl7pPr>
            <a:lvl8pPr marL="3657600" lvl="7" indent="-349250" algn="l">
              <a:lnSpc>
                <a:spcPct val="90000"/>
              </a:lnSpc>
              <a:spcBef>
                <a:spcPts val="500"/>
              </a:spcBef>
              <a:spcAft>
                <a:spcPts val="0"/>
              </a:spcAft>
              <a:buSzPts val="1900"/>
              <a:buChar char="•"/>
              <a:defRPr/>
            </a:lvl8pPr>
            <a:lvl9pPr marL="4114800" lvl="8" indent="-349250" algn="l">
              <a:lnSpc>
                <a:spcPct val="90000"/>
              </a:lnSpc>
              <a:spcBef>
                <a:spcPts val="500"/>
              </a:spcBef>
              <a:spcAft>
                <a:spcPts val="0"/>
              </a:spcAft>
              <a:buSzPts val="1900"/>
              <a:buChar char="•"/>
              <a:defRPr/>
            </a:lvl9pPr>
          </a:lstStyle>
          <a:p>
            <a:endParaRPr/>
          </a:p>
        </p:txBody>
      </p:sp>
      <p:sp>
        <p:nvSpPr>
          <p:cNvPr id="252" name="Google Shape;252;g271a47d6a24_0_117"/>
          <p:cNvSpPr txBox="1">
            <a:spLocks noGrp="1"/>
          </p:cNvSpPr>
          <p:nvPr>
            <p:ph type="sldNum" idx="12"/>
          </p:nvPr>
        </p:nvSpPr>
        <p:spPr>
          <a:xfrm>
            <a:off x="8472458" y="4663217"/>
            <a:ext cx="548700" cy="393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3"/>
        <p:cNvGrpSpPr/>
        <p:nvPr/>
      </p:nvGrpSpPr>
      <p:grpSpPr>
        <a:xfrm>
          <a:off x="0" y="0"/>
          <a:ext cx="0" cy="0"/>
          <a:chOff x="0" y="0"/>
          <a:chExt cx="0" cy="0"/>
        </a:xfrm>
      </p:grpSpPr>
      <p:sp>
        <p:nvSpPr>
          <p:cNvPr id="254" name="Google Shape;254;g271a47d6a24_0_121"/>
          <p:cNvSpPr txBox="1">
            <a:spLocks noGrp="1"/>
          </p:cNvSpPr>
          <p:nvPr>
            <p:ph type="ctrTitle"/>
          </p:nvPr>
        </p:nvSpPr>
        <p:spPr>
          <a:xfrm>
            <a:off x="1143000" y="841772"/>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55" name="Google Shape;255;g271a47d6a24_0_121"/>
          <p:cNvSpPr txBox="1">
            <a:spLocks noGrp="1"/>
          </p:cNvSpPr>
          <p:nvPr>
            <p:ph type="subTitle" idx="1"/>
          </p:nvPr>
        </p:nvSpPr>
        <p:spPr>
          <a:xfrm>
            <a:off x="1143000" y="2701529"/>
            <a:ext cx="6858000" cy="1241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1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900"/>
              <a:buNone/>
              <a:defRPr sz="19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56" name="Google Shape;256;g271a47d6a24_0_121"/>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57" name="Google Shape;257;g271a47d6a24_0_121"/>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58" name="Google Shape;258;g271a47d6a24_0_121"/>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59"/>
        <p:cNvGrpSpPr/>
        <p:nvPr/>
      </p:nvGrpSpPr>
      <p:grpSpPr>
        <a:xfrm>
          <a:off x="0" y="0"/>
          <a:ext cx="0" cy="0"/>
          <a:chOff x="0" y="0"/>
          <a:chExt cx="0" cy="0"/>
        </a:xfrm>
      </p:grpSpPr>
      <p:sp>
        <p:nvSpPr>
          <p:cNvPr id="260" name="Google Shape;260;g271a47d6a24_0_127"/>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61" name="Google Shape;261;g271a47d6a24_0_127"/>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62" name="Google Shape;262;g271a47d6a24_0_127"/>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63"/>
        <p:cNvGrpSpPr/>
        <p:nvPr/>
      </p:nvGrpSpPr>
      <p:grpSpPr>
        <a:xfrm>
          <a:off x="0" y="0"/>
          <a:ext cx="0" cy="0"/>
          <a:chOff x="0" y="0"/>
          <a:chExt cx="0" cy="0"/>
        </a:xfrm>
      </p:grpSpPr>
      <p:sp>
        <p:nvSpPr>
          <p:cNvPr id="264" name="Google Shape;264;g271a47d6a24_0_131"/>
          <p:cNvSpPr txBox="1">
            <a:spLocks noGrp="1"/>
          </p:cNvSpPr>
          <p:nvPr>
            <p:ph type="title"/>
          </p:nvPr>
        </p:nvSpPr>
        <p:spPr>
          <a:xfrm>
            <a:off x="623888" y="1282303"/>
            <a:ext cx="7886700" cy="21396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65" name="Google Shape;265;g271a47d6a24_0_131"/>
          <p:cNvSpPr txBox="1">
            <a:spLocks noGrp="1"/>
          </p:cNvSpPr>
          <p:nvPr>
            <p:ph type="body" idx="1"/>
          </p:nvPr>
        </p:nvSpPr>
        <p:spPr>
          <a:xfrm>
            <a:off x="623888" y="3442097"/>
            <a:ext cx="7886700" cy="11253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1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900"/>
              <a:buNone/>
              <a:defRPr sz="19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6" name="Google Shape;266;g271a47d6a24_0_131"/>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67" name="Google Shape;267;g271a47d6a24_0_131"/>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68" name="Google Shape;268;g271a47d6a24_0_131"/>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69"/>
        <p:cNvGrpSpPr/>
        <p:nvPr/>
      </p:nvGrpSpPr>
      <p:grpSpPr>
        <a:xfrm>
          <a:off x="0" y="0"/>
          <a:ext cx="0" cy="0"/>
          <a:chOff x="0" y="0"/>
          <a:chExt cx="0" cy="0"/>
        </a:xfrm>
      </p:grpSpPr>
      <p:sp>
        <p:nvSpPr>
          <p:cNvPr id="270" name="Google Shape;270;g271a47d6a24_0_137"/>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71" name="Google Shape;271;g271a47d6a24_0_137"/>
          <p:cNvSpPr txBox="1">
            <a:spLocks noGrp="1"/>
          </p:cNvSpPr>
          <p:nvPr>
            <p:ph type="body" idx="1"/>
          </p:nvPr>
        </p:nvSpPr>
        <p:spPr>
          <a:xfrm>
            <a:off x="628650" y="1369219"/>
            <a:ext cx="3886200" cy="3263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272" name="Google Shape;272;g271a47d6a24_0_137"/>
          <p:cNvSpPr txBox="1">
            <a:spLocks noGrp="1"/>
          </p:cNvSpPr>
          <p:nvPr>
            <p:ph type="body" idx="2"/>
          </p:nvPr>
        </p:nvSpPr>
        <p:spPr>
          <a:xfrm>
            <a:off x="4629150" y="1369219"/>
            <a:ext cx="3886200" cy="3263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273" name="Google Shape;273;g271a47d6a24_0_137"/>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74" name="Google Shape;274;g271a47d6a24_0_137"/>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75" name="Google Shape;275;g271a47d6a24_0_137"/>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76"/>
        <p:cNvGrpSpPr/>
        <p:nvPr/>
      </p:nvGrpSpPr>
      <p:grpSpPr>
        <a:xfrm>
          <a:off x="0" y="0"/>
          <a:ext cx="0" cy="0"/>
          <a:chOff x="0" y="0"/>
          <a:chExt cx="0" cy="0"/>
        </a:xfrm>
      </p:grpSpPr>
      <p:sp>
        <p:nvSpPr>
          <p:cNvPr id="277" name="Google Shape;277;g271a47d6a24_0_144"/>
          <p:cNvSpPr txBox="1">
            <a:spLocks noGrp="1"/>
          </p:cNvSpPr>
          <p:nvPr>
            <p:ph type="title"/>
          </p:nvPr>
        </p:nvSpPr>
        <p:spPr>
          <a:xfrm>
            <a:off x="629841"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78" name="Google Shape;278;g271a47d6a24_0_144"/>
          <p:cNvSpPr txBox="1">
            <a:spLocks noGrp="1"/>
          </p:cNvSpPr>
          <p:nvPr>
            <p:ph type="body" idx="1"/>
          </p:nvPr>
        </p:nvSpPr>
        <p:spPr>
          <a:xfrm>
            <a:off x="629841" y="1260872"/>
            <a:ext cx="3868500" cy="6180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1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900"/>
              <a:buNone/>
              <a:defRPr sz="19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79" name="Google Shape;279;g271a47d6a24_0_144"/>
          <p:cNvSpPr txBox="1">
            <a:spLocks noGrp="1"/>
          </p:cNvSpPr>
          <p:nvPr>
            <p:ph type="body" idx="2"/>
          </p:nvPr>
        </p:nvSpPr>
        <p:spPr>
          <a:xfrm>
            <a:off x="629841" y="1878806"/>
            <a:ext cx="3868500" cy="27636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280" name="Google Shape;280;g271a47d6a24_0_144"/>
          <p:cNvSpPr txBox="1">
            <a:spLocks noGrp="1"/>
          </p:cNvSpPr>
          <p:nvPr>
            <p:ph type="body" idx="3"/>
          </p:nvPr>
        </p:nvSpPr>
        <p:spPr>
          <a:xfrm>
            <a:off x="4629150" y="1260872"/>
            <a:ext cx="3887400" cy="6180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1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900"/>
              <a:buNone/>
              <a:defRPr sz="19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81" name="Google Shape;281;g271a47d6a24_0_144"/>
          <p:cNvSpPr txBox="1">
            <a:spLocks noGrp="1"/>
          </p:cNvSpPr>
          <p:nvPr>
            <p:ph type="body" idx="4"/>
          </p:nvPr>
        </p:nvSpPr>
        <p:spPr>
          <a:xfrm>
            <a:off x="4629150" y="1878806"/>
            <a:ext cx="3887400" cy="27636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282" name="Google Shape;282;g271a47d6a24_0_144"/>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83" name="Google Shape;283;g271a47d6a24_0_144"/>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84" name="Google Shape;284;g271a47d6a24_0_144"/>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5"/>
        <p:cNvGrpSpPr/>
        <p:nvPr/>
      </p:nvGrpSpPr>
      <p:grpSpPr>
        <a:xfrm>
          <a:off x="0" y="0"/>
          <a:ext cx="0" cy="0"/>
          <a:chOff x="0" y="0"/>
          <a:chExt cx="0" cy="0"/>
        </a:xfrm>
      </p:grpSpPr>
      <p:sp>
        <p:nvSpPr>
          <p:cNvPr id="286" name="Google Shape;286;g271a47d6a24_0_153"/>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87" name="Google Shape;287;g271a47d6a24_0_153"/>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88" name="Google Shape;288;g271a47d6a24_0_153"/>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89" name="Google Shape;289;g271a47d6a24_0_153"/>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90"/>
        <p:cNvGrpSpPr/>
        <p:nvPr/>
      </p:nvGrpSpPr>
      <p:grpSpPr>
        <a:xfrm>
          <a:off x="0" y="0"/>
          <a:ext cx="0" cy="0"/>
          <a:chOff x="0" y="0"/>
          <a:chExt cx="0" cy="0"/>
        </a:xfrm>
      </p:grpSpPr>
      <p:sp>
        <p:nvSpPr>
          <p:cNvPr id="291" name="Google Shape;291;g271a47d6a24_0_158"/>
          <p:cNvSpPr txBox="1">
            <a:spLocks noGrp="1"/>
          </p:cNvSpPr>
          <p:nvPr>
            <p:ph type="title"/>
          </p:nvPr>
        </p:nvSpPr>
        <p:spPr>
          <a:xfrm>
            <a:off x="629841" y="342900"/>
            <a:ext cx="2949000" cy="12003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92" name="Google Shape;292;g271a47d6a24_0_158"/>
          <p:cNvSpPr txBox="1">
            <a:spLocks noGrp="1"/>
          </p:cNvSpPr>
          <p:nvPr>
            <p:ph type="body" idx="1"/>
          </p:nvPr>
        </p:nvSpPr>
        <p:spPr>
          <a:xfrm>
            <a:off x="3887391" y="740569"/>
            <a:ext cx="4629300" cy="3655200"/>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1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293" name="Google Shape;293;g271a47d6a24_0_158"/>
          <p:cNvSpPr txBox="1">
            <a:spLocks noGrp="1"/>
          </p:cNvSpPr>
          <p:nvPr>
            <p:ph type="body" idx="2"/>
          </p:nvPr>
        </p:nvSpPr>
        <p:spPr>
          <a:xfrm>
            <a:off x="629841" y="1543050"/>
            <a:ext cx="2949000" cy="2858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1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500"/>
              <a:buNone/>
              <a:defRPr sz="15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100"/>
              <a:buNone/>
              <a:defRPr sz="1100"/>
            </a:lvl4pPr>
            <a:lvl5pPr marL="2286000" lvl="4" indent="-228600" algn="l">
              <a:lnSpc>
                <a:spcPct val="90000"/>
              </a:lnSpc>
              <a:spcBef>
                <a:spcPts val="500"/>
              </a:spcBef>
              <a:spcAft>
                <a:spcPts val="0"/>
              </a:spcAft>
              <a:buClr>
                <a:schemeClr val="dk1"/>
              </a:buClr>
              <a:buSzPts val="1100"/>
              <a:buNone/>
              <a:defRPr sz="1100"/>
            </a:lvl5pPr>
            <a:lvl6pPr marL="2743200" lvl="5" indent="-228600" algn="l">
              <a:lnSpc>
                <a:spcPct val="90000"/>
              </a:lnSpc>
              <a:spcBef>
                <a:spcPts val="500"/>
              </a:spcBef>
              <a:spcAft>
                <a:spcPts val="0"/>
              </a:spcAft>
              <a:buClr>
                <a:schemeClr val="dk1"/>
              </a:buClr>
              <a:buSzPts val="1100"/>
              <a:buNone/>
              <a:defRPr sz="1100"/>
            </a:lvl6pPr>
            <a:lvl7pPr marL="3200400" lvl="6" indent="-228600" algn="l">
              <a:lnSpc>
                <a:spcPct val="90000"/>
              </a:lnSpc>
              <a:spcBef>
                <a:spcPts val="500"/>
              </a:spcBef>
              <a:spcAft>
                <a:spcPts val="0"/>
              </a:spcAft>
              <a:buClr>
                <a:schemeClr val="dk1"/>
              </a:buClr>
              <a:buSzPts val="1100"/>
              <a:buNone/>
              <a:defRPr sz="1100"/>
            </a:lvl7pPr>
            <a:lvl8pPr marL="3657600" lvl="7" indent="-228600" algn="l">
              <a:lnSpc>
                <a:spcPct val="90000"/>
              </a:lnSpc>
              <a:spcBef>
                <a:spcPts val="500"/>
              </a:spcBef>
              <a:spcAft>
                <a:spcPts val="0"/>
              </a:spcAft>
              <a:buClr>
                <a:schemeClr val="dk1"/>
              </a:buClr>
              <a:buSzPts val="1100"/>
              <a:buNone/>
              <a:defRPr sz="1100"/>
            </a:lvl8pPr>
            <a:lvl9pPr marL="4114800" lvl="8" indent="-228600" algn="l">
              <a:lnSpc>
                <a:spcPct val="90000"/>
              </a:lnSpc>
              <a:spcBef>
                <a:spcPts val="500"/>
              </a:spcBef>
              <a:spcAft>
                <a:spcPts val="0"/>
              </a:spcAft>
              <a:buClr>
                <a:schemeClr val="dk1"/>
              </a:buClr>
              <a:buSzPts val="1100"/>
              <a:buNone/>
              <a:defRPr sz="1100"/>
            </a:lvl9pPr>
          </a:lstStyle>
          <a:p>
            <a:endParaRPr/>
          </a:p>
        </p:txBody>
      </p:sp>
      <p:sp>
        <p:nvSpPr>
          <p:cNvPr id="294" name="Google Shape;294;g271a47d6a24_0_158"/>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95" name="Google Shape;295;g271a47d6a24_0_158"/>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96" name="Google Shape;296;g271a47d6a24_0_158"/>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97"/>
        <p:cNvGrpSpPr/>
        <p:nvPr/>
      </p:nvGrpSpPr>
      <p:grpSpPr>
        <a:xfrm>
          <a:off x="0" y="0"/>
          <a:ext cx="0" cy="0"/>
          <a:chOff x="0" y="0"/>
          <a:chExt cx="0" cy="0"/>
        </a:xfrm>
      </p:grpSpPr>
      <p:sp>
        <p:nvSpPr>
          <p:cNvPr id="298" name="Google Shape;298;g271a47d6a24_0_165"/>
          <p:cNvSpPr txBox="1">
            <a:spLocks noGrp="1"/>
          </p:cNvSpPr>
          <p:nvPr>
            <p:ph type="title"/>
          </p:nvPr>
        </p:nvSpPr>
        <p:spPr>
          <a:xfrm>
            <a:off x="629841" y="342900"/>
            <a:ext cx="2949000" cy="12003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99" name="Google Shape;299;g271a47d6a24_0_165"/>
          <p:cNvSpPr>
            <a:spLocks noGrp="1"/>
          </p:cNvSpPr>
          <p:nvPr>
            <p:ph type="pic" idx="2"/>
          </p:nvPr>
        </p:nvSpPr>
        <p:spPr>
          <a:xfrm>
            <a:off x="3887391" y="740569"/>
            <a:ext cx="4629300" cy="3655200"/>
          </a:xfrm>
          <a:prstGeom prst="rect">
            <a:avLst/>
          </a:prstGeom>
          <a:noFill/>
          <a:ln>
            <a:noFill/>
          </a:ln>
        </p:spPr>
      </p:sp>
      <p:sp>
        <p:nvSpPr>
          <p:cNvPr id="300" name="Google Shape;300;g271a47d6a24_0_165"/>
          <p:cNvSpPr txBox="1">
            <a:spLocks noGrp="1"/>
          </p:cNvSpPr>
          <p:nvPr>
            <p:ph type="body" idx="1"/>
          </p:nvPr>
        </p:nvSpPr>
        <p:spPr>
          <a:xfrm>
            <a:off x="629841" y="1543050"/>
            <a:ext cx="2949000" cy="2858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1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500"/>
              <a:buNone/>
              <a:defRPr sz="15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100"/>
              <a:buNone/>
              <a:defRPr sz="1100"/>
            </a:lvl4pPr>
            <a:lvl5pPr marL="2286000" lvl="4" indent="-228600" algn="l">
              <a:lnSpc>
                <a:spcPct val="90000"/>
              </a:lnSpc>
              <a:spcBef>
                <a:spcPts val="500"/>
              </a:spcBef>
              <a:spcAft>
                <a:spcPts val="0"/>
              </a:spcAft>
              <a:buClr>
                <a:schemeClr val="dk1"/>
              </a:buClr>
              <a:buSzPts val="1100"/>
              <a:buNone/>
              <a:defRPr sz="1100"/>
            </a:lvl5pPr>
            <a:lvl6pPr marL="2743200" lvl="5" indent="-228600" algn="l">
              <a:lnSpc>
                <a:spcPct val="90000"/>
              </a:lnSpc>
              <a:spcBef>
                <a:spcPts val="500"/>
              </a:spcBef>
              <a:spcAft>
                <a:spcPts val="0"/>
              </a:spcAft>
              <a:buClr>
                <a:schemeClr val="dk1"/>
              </a:buClr>
              <a:buSzPts val="1100"/>
              <a:buNone/>
              <a:defRPr sz="1100"/>
            </a:lvl6pPr>
            <a:lvl7pPr marL="3200400" lvl="6" indent="-228600" algn="l">
              <a:lnSpc>
                <a:spcPct val="90000"/>
              </a:lnSpc>
              <a:spcBef>
                <a:spcPts val="500"/>
              </a:spcBef>
              <a:spcAft>
                <a:spcPts val="0"/>
              </a:spcAft>
              <a:buClr>
                <a:schemeClr val="dk1"/>
              </a:buClr>
              <a:buSzPts val="1100"/>
              <a:buNone/>
              <a:defRPr sz="1100"/>
            </a:lvl7pPr>
            <a:lvl8pPr marL="3657600" lvl="7" indent="-228600" algn="l">
              <a:lnSpc>
                <a:spcPct val="90000"/>
              </a:lnSpc>
              <a:spcBef>
                <a:spcPts val="500"/>
              </a:spcBef>
              <a:spcAft>
                <a:spcPts val="0"/>
              </a:spcAft>
              <a:buClr>
                <a:schemeClr val="dk1"/>
              </a:buClr>
              <a:buSzPts val="1100"/>
              <a:buNone/>
              <a:defRPr sz="1100"/>
            </a:lvl8pPr>
            <a:lvl9pPr marL="4114800" lvl="8" indent="-228600" algn="l">
              <a:lnSpc>
                <a:spcPct val="90000"/>
              </a:lnSpc>
              <a:spcBef>
                <a:spcPts val="500"/>
              </a:spcBef>
              <a:spcAft>
                <a:spcPts val="0"/>
              </a:spcAft>
              <a:buClr>
                <a:schemeClr val="dk1"/>
              </a:buClr>
              <a:buSzPts val="1100"/>
              <a:buNone/>
              <a:defRPr sz="1100"/>
            </a:lvl9pPr>
          </a:lstStyle>
          <a:p>
            <a:endParaRPr/>
          </a:p>
        </p:txBody>
      </p:sp>
      <p:sp>
        <p:nvSpPr>
          <p:cNvPr id="301" name="Google Shape;301;g271a47d6a24_0_165"/>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02" name="Google Shape;302;g271a47d6a24_0_165"/>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03" name="Google Shape;303;g271a47d6a24_0_165"/>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04"/>
        <p:cNvGrpSpPr/>
        <p:nvPr/>
      </p:nvGrpSpPr>
      <p:grpSpPr>
        <a:xfrm>
          <a:off x="0" y="0"/>
          <a:ext cx="0" cy="0"/>
          <a:chOff x="0" y="0"/>
          <a:chExt cx="0" cy="0"/>
        </a:xfrm>
      </p:grpSpPr>
      <p:sp>
        <p:nvSpPr>
          <p:cNvPr id="305" name="Google Shape;305;g271a47d6a24_0_172"/>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06" name="Google Shape;306;g271a47d6a24_0_172"/>
          <p:cNvSpPr txBox="1">
            <a:spLocks noGrp="1"/>
          </p:cNvSpPr>
          <p:nvPr>
            <p:ph type="body" idx="1"/>
          </p:nvPr>
        </p:nvSpPr>
        <p:spPr>
          <a:xfrm rot="5400000">
            <a:off x="2940300" y="-942431"/>
            <a:ext cx="3263400" cy="78867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307" name="Google Shape;307;g271a47d6a24_0_172"/>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08" name="Google Shape;308;g271a47d6a24_0_172"/>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09" name="Google Shape;309;g271a47d6a24_0_172"/>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10"/>
        <p:cNvGrpSpPr/>
        <p:nvPr/>
      </p:nvGrpSpPr>
      <p:grpSpPr>
        <a:xfrm>
          <a:off x="0" y="0"/>
          <a:ext cx="0" cy="0"/>
          <a:chOff x="0" y="0"/>
          <a:chExt cx="0" cy="0"/>
        </a:xfrm>
      </p:grpSpPr>
      <p:sp>
        <p:nvSpPr>
          <p:cNvPr id="311" name="Google Shape;311;g271a47d6a24_0_178"/>
          <p:cNvSpPr txBox="1">
            <a:spLocks noGrp="1"/>
          </p:cNvSpPr>
          <p:nvPr>
            <p:ph type="title"/>
          </p:nvPr>
        </p:nvSpPr>
        <p:spPr>
          <a:xfrm rot="5400000">
            <a:off x="5350050" y="1467544"/>
            <a:ext cx="4359000" cy="19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9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12" name="Google Shape;312;g271a47d6a24_0_178"/>
          <p:cNvSpPr txBox="1">
            <a:spLocks noGrp="1"/>
          </p:cNvSpPr>
          <p:nvPr>
            <p:ph type="body" idx="1"/>
          </p:nvPr>
        </p:nvSpPr>
        <p:spPr>
          <a:xfrm rot="5400000">
            <a:off x="1349475" y="-447056"/>
            <a:ext cx="4359000" cy="58008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Clr>
                <a:schemeClr val="dk1"/>
              </a:buClr>
              <a:buSzPts val="1900"/>
              <a:buChar char="•"/>
              <a:defRPr/>
            </a:lvl1pPr>
            <a:lvl2pPr marL="914400" lvl="1" indent="-349250" algn="l">
              <a:lnSpc>
                <a:spcPct val="90000"/>
              </a:lnSpc>
              <a:spcBef>
                <a:spcPts val="500"/>
              </a:spcBef>
              <a:spcAft>
                <a:spcPts val="0"/>
              </a:spcAft>
              <a:buClr>
                <a:schemeClr val="dk1"/>
              </a:buClr>
              <a:buSzPts val="1900"/>
              <a:buChar char="•"/>
              <a:defRPr/>
            </a:lvl2pPr>
            <a:lvl3pPr marL="1371600" lvl="2" indent="-349250" algn="l">
              <a:lnSpc>
                <a:spcPct val="90000"/>
              </a:lnSpc>
              <a:spcBef>
                <a:spcPts val="500"/>
              </a:spcBef>
              <a:spcAft>
                <a:spcPts val="0"/>
              </a:spcAft>
              <a:buClr>
                <a:schemeClr val="dk1"/>
              </a:buClr>
              <a:buSzPts val="1900"/>
              <a:buChar char="•"/>
              <a:defRPr/>
            </a:lvl3pPr>
            <a:lvl4pPr marL="1828800" lvl="3" indent="-349250" algn="l">
              <a:lnSpc>
                <a:spcPct val="90000"/>
              </a:lnSpc>
              <a:spcBef>
                <a:spcPts val="500"/>
              </a:spcBef>
              <a:spcAft>
                <a:spcPts val="0"/>
              </a:spcAft>
              <a:buClr>
                <a:schemeClr val="dk1"/>
              </a:buClr>
              <a:buSzPts val="1900"/>
              <a:buChar char="•"/>
              <a:defRPr/>
            </a:lvl4pPr>
            <a:lvl5pPr marL="2286000" lvl="4" indent="-349250" algn="l">
              <a:lnSpc>
                <a:spcPct val="90000"/>
              </a:lnSpc>
              <a:spcBef>
                <a:spcPts val="500"/>
              </a:spcBef>
              <a:spcAft>
                <a:spcPts val="0"/>
              </a:spcAft>
              <a:buClr>
                <a:schemeClr val="dk1"/>
              </a:buClr>
              <a:buSzPts val="1900"/>
              <a:buChar char="•"/>
              <a:defRPr/>
            </a:lvl5pPr>
            <a:lvl6pPr marL="2743200" lvl="5" indent="-349250" algn="l">
              <a:lnSpc>
                <a:spcPct val="90000"/>
              </a:lnSpc>
              <a:spcBef>
                <a:spcPts val="500"/>
              </a:spcBef>
              <a:spcAft>
                <a:spcPts val="0"/>
              </a:spcAft>
              <a:buClr>
                <a:schemeClr val="dk1"/>
              </a:buClr>
              <a:buSzPts val="1900"/>
              <a:buChar char="•"/>
              <a:defRPr/>
            </a:lvl6pPr>
            <a:lvl7pPr marL="3200400" lvl="6" indent="-349250" algn="l">
              <a:lnSpc>
                <a:spcPct val="90000"/>
              </a:lnSpc>
              <a:spcBef>
                <a:spcPts val="500"/>
              </a:spcBef>
              <a:spcAft>
                <a:spcPts val="0"/>
              </a:spcAft>
              <a:buClr>
                <a:schemeClr val="dk1"/>
              </a:buClr>
              <a:buSzPts val="1900"/>
              <a:buChar char="•"/>
              <a:defRPr/>
            </a:lvl7pPr>
            <a:lvl8pPr marL="3657600" lvl="7" indent="-349250" algn="l">
              <a:lnSpc>
                <a:spcPct val="90000"/>
              </a:lnSpc>
              <a:spcBef>
                <a:spcPts val="500"/>
              </a:spcBef>
              <a:spcAft>
                <a:spcPts val="0"/>
              </a:spcAft>
              <a:buClr>
                <a:schemeClr val="dk1"/>
              </a:buClr>
              <a:buSzPts val="1900"/>
              <a:buChar char="•"/>
              <a:defRPr/>
            </a:lvl8pPr>
            <a:lvl9pPr marL="4114800" lvl="8" indent="-349250" algn="l">
              <a:lnSpc>
                <a:spcPct val="90000"/>
              </a:lnSpc>
              <a:spcBef>
                <a:spcPts val="500"/>
              </a:spcBef>
              <a:spcAft>
                <a:spcPts val="0"/>
              </a:spcAft>
              <a:buClr>
                <a:schemeClr val="dk1"/>
              </a:buClr>
              <a:buSzPts val="1900"/>
              <a:buChar char="•"/>
              <a:defRPr/>
            </a:lvl9pPr>
          </a:lstStyle>
          <a:p>
            <a:endParaRPr/>
          </a:p>
        </p:txBody>
      </p:sp>
      <p:sp>
        <p:nvSpPr>
          <p:cNvPr id="313" name="Google Shape;313;g271a47d6a24_0_178"/>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14" name="Google Shape;314;g271a47d6a24_0_178"/>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15" name="Google Shape;315;g271a47d6a24_0_178"/>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16"/>
        <p:cNvGrpSpPr/>
        <p:nvPr/>
      </p:nvGrpSpPr>
      <p:grpSpPr>
        <a:xfrm>
          <a:off x="0" y="0"/>
          <a:ext cx="0" cy="0"/>
          <a:chOff x="0" y="0"/>
          <a:chExt cx="0" cy="0"/>
        </a:xfrm>
      </p:grpSpPr>
      <p:sp>
        <p:nvSpPr>
          <p:cNvPr id="317" name="Google Shape;317;g271a47d6a24_0_184"/>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44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18" name="Google Shape;318;g271a47d6a24_0_184"/>
          <p:cNvSpPr txBox="1">
            <a:spLocks noGrp="1"/>
          </p:cNvSpPr>
          <p:nvPr>
            <p:ph type="body" idx="1"/>
          </p:nvPr>
        </p:nvSpPr>
        <p:spPr>
          <a:xfrm>
            <a:off x="311700" y="1152475"/>
            <a:ext cx="3999900" cy="3416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SzPts val="1900"/>
              <a:buChar char="•"/>
              <a:defRPr sz="1900"/>
            </a:lvl1pPr>
            <a:lvl2pPr marL="914400" lvl="1" indent="-330200" algn="l">
              <a:lnSpc>
                <a:spcPct val="90000"/>
              </a:lnSpc>
              <a:spcBef>
                <a:spcPts val="500"/>
              </a:spcBef>
              <a:spcAft>
                <a:spcPts val="0"/>
              </a:spcAft>
              <a:buSzPts val="1600"/>
              <a:buChar char="•"/>
              <a:defRPr sz="1600"/>
            </a:lvl2pPr>
            <a:lvl3pPr marL="1371600" lvl="2" indent="-330200" algn="l">
              <a:lnSpc>
                <a:spcPct val="90000"/>
              </a:lnSpc>
              <a:spcBef>
                <a:spcPts val="500"/>
              </a:spcBef>
              <a:spcAft>
                <a:spcPts val="0"/>
              </a:spcAft>
              <a:buSzPts val="1600"/>
              <a:buChar char="•"/>
              <a:defRPr sz="1600"/>
            </a:lvl3pPr>
            <a:lvl4pPr marL="1828800" lvl="3" indent="-330200" algn="l">
              <a:lnSpc>
                <a:spcPct val="90000"/>
              </a:lnSpc>
              <a:spcBef>
                <a:spcPts val="500"/>
              </a:spcBef>
              <a:spcAft>
                <a:spcPts val="0"/>
              </a:spcAft>
              <a:buSzPts val="1600"/>
              <a:buChar char="•"/>
              <a:defRPr sz="1600"/>
            </a:lvl4pPr>
            <a:lvl5pPr marL="2286000" lvl="4" indent="-330200" algn="l">
              <a:lnSpc>
                <a:spcPct val="90000"/>
              </a:lnSpc>
              <a:spcBef>
                <a:spcPts val="500"/>
              </a:spcBef>
              <a:spcAft>
                <a:spcPts val="0"/>
              </a:spcAft>
              <a:buSzPts val="1600"/>
              <a:buChar char="•"/>
              <a:defRPr sz="1600"/>
            </a:lvl5pPr>
            <a:lvl6pPr marL="2743200" lvl="5" indent="-330200" algn="l">
              <a:lnSpc>
                <a:spcPct val="90000"/>
              </a:lnSpc>
              <a:spcBef>
                <a:spcPts val="500"/>
              </a:spcBef>
              <a:spcAft>
                <a:spcPts val="0"/>
              </a:spcAft>
              <a:buSzPts val="1600"/>
              <a:buChar char="•"/>
              <a:defRPr sz="1600"/>
            </a:lvl6pPr>
            <a:lvl7pPr marL="3200400" lvl="6" indent="-330200" algn="l">
              <a:lnSpc>
                <a:spcPct val="90000"/>
              </a:lnSpc>
              <a:spcBef>
                <a:spcPts val="500"/>
              </a:spcBef>
              <a:spcAft>
                <a:spcPts val="0"/>
              </a:spcAft>
              <a:buSzPts val="1600"/>
              <a:buChar char="•"/>
              <a:defRPr sz="1600"/>
            </a:lvl7pPr>
            <a:lvl8pPr marL="3657600" lvl="7" indent="-330200" algn="l">
              <a:lnSpc>
                <a:spcPct val="90000"/>
              </a:lnSpc>
              <a:spcBef>
                <a:spcPts val="500"/>
              </a:spcBef>
              <a:spcAft>
                <a:spcPts val="0"/>
              </a:spcAft>
              <a:buSzPts val="1600"/>
              <a:buChar char="•"/>
              <a:defRPr sz="1600"/>
            </a:lvl8pPr>
            <a:lvl9pPr marL="4114800" lvl="8" indent="-330200" algn="l">
              <a:lnSpc>
                <a:spcPct val="90000"/>
              </a:lnSpc>
              <a:spcBef>
                <a:spcPts val="500"/>
              </a:spcBef>
              <a:spcAft>
                <a:spcPts val="0"/>
              </a:spcAft>
              <a:buSzPts val="1600"/>
              <a:buChar char="•"/>
              <a:defRPr sz="1600"/>
            </a:lvl9pPr>
          </a:lstStyle>
          <a:p>
            <a:endParaRPr/>
          </a:p>
        </p:txBody>
      </p:sp>
      <p:sp>
        <p:nvSpPr>
          <p:cNvPr id="319" name="Google Shape;319;g271a47d6a24_0_184"/>
          <p:cNvSpPr txBox="1">
            <a:spLocks noGrp="1"/>
          </p:cNvSpPr>
          <p:nvPr>
            <p:ph type="body" idx="2"/>
          </p:nvPr>
        </p:nvSpPr>
        <p:spPr>
          <a:xfrm>
            <a:off x="4832400" y="1152475"/>
            <a:ext cx="3999900" cy="3416400"/>
          </a:xfrm>
          <a:prstGeom prst="rect">
            <a:avLst/>
          </a:prstGeom>
          <a:noFill/>
          <a:ln>
            <a:noFill/>
          </a:ln>
        </p:spPr>
        <p:txBody>
          <a:bodyPr spcFirstLastPara="1" wrap="square" lIns="91425" tIns="45700" rIns="91425" bIns="45700" anchor="t" anchorCtr="0">
            <a:normAutofit/>
          </a:bodyPr>
          <a:lstStyle>
            <a:lvl1pPr marL="457200" lvl="0" indent="-349250" algn="l">
              <a:lnSpc>
                <a:spcPct val="90000"/>
              </a:lnSpc>
              <a:spcBef>
                <a:spcPts val="1100"/>
              </a:spcBef>
              <a:spcAft>
                <a:spcPts val="0"/>
              </a:spcAft>
              <a:buSzPts val="1900"/>
              <a:buChar char="•"/>
              <a:defRPr sz="1900"/>
            </a:lvl1pPr>
            <a:lvl2pPr marL="914400" lvl="1" indent="-330200" algn="l">
              <a:lnSpc>
                <a:spcPct val="90000"/>
              </a:lnSpc>
              <a:spcBef>
                <a:spcPts val="500"/>
              </a:spcBef>
              <a:spcAft>
                <a:spcPts val="0"/>
              </a:spcAft>
              <a:buSzPts val="1600"/>
              <a:buChar char="•"/>
              <a:defRPr sz="1600"/>
            </a:lvl2pPr>
            <a:lvl3pPr marL="1371600" lvl="2" indent="-330200" algn="l">
              <a:lnSpc>
                <a:spcPct val="90000"/>
              </a:lnSpc>
              <a:spcBef>
                <a:spcPts val="500"/>
              </a:spcBef>
              <a:spcAft>
                <a:spcPts val="0"/>
              </a:spcAft>
              <a:buSzPts val="1600"/>
              <a:buChar char="•"/>
              <a:defRPr sz="1600"/>
            </a:lvl3pPr>
            <a:lvl4pPr marL="1828800" lvl="3" indent="-330200" algn="l">
              <a:lnSpc>
                <a:spcPct val="90000"/>
              </a:lnSpc>
              <a:spcBef>
                <a:spcPts val="500"/>
              </a:spcBef>
              <a:spcAft>
                <a:spcPts val="0"/>
              </a:spcAft>
              <a:buSzPts val="1600"/>
              <a:buChar char="•"/>
              <a:defRPr sz="1600"/>
            </a:lvl4pPr>
            <a:lvl5pPr marL="2286000" lvl="4" indent="-330200" algn="l">
              <a:lnSpc>
                <a:spcPct val="90000"/>
              </a:lnSpc>
              <a:spcBef>
                <a:spcPts val="500"/>
              </a:spcBef>
              <a:spcAft>
                <a:spcPts val="0"/>
              </a:spcAft>
              <a:buSzPts val="1600"/>
              <a:buChar char="•"/>
              <a:defRPr sz="1600"/>
            </a:lvl5pPr>
            <a:lvl6pPr marL="2743200" lvl="5" indent="-330200" algn="l">
              <a:lnSpc>
                <a:spcPct val="90000"/>
              </a:lnSpc>
              <a:spcBef>
                <a:spcPts val="500"/>
              </a:spcBef>
              <a:spcAft>
                <a:spcPts val="0"/>
              </a:spcAft>
              <a:buSzPts val="1600"/>
              <a:buChar char="•"/>
              <a:defRPr sz="1600"/>
            </a:lvl6pPr>
            <a:lvl7pPr marL="3200400" lvl="6" indent="-330200" algn="l">
              <a:lnSpc>
                <a:spcPct val="90000"/>
              </a:lnSpc>
              <a:spcBef>
                <a:spcPts val="500"/>
              </a:spcBef>
              <a:spcAft>
                <a:spcPts val="0"/>
              </a:spcAft>
              <a:buSzPts val="1600"/>
              <a:buChar char="•"/>
              <a:defRPr sz="1600"/>
            </a:lvl7pPr>
            <a:lvl8pPr marL="3657600" lvl="7" indent="-330200" algn="l">
              <a:lnSpc>
                <a:spcPct val="90000"/>
              </a:lnSpc>
              <a:spcBef>
                <a:spcPts val="500"/>
              </a:spcBef>
              <a:spcAft>
                <a:spcPts val="0"/>
              </a:spcAft>
              <a:buSzPts val="1600"/>
              <a:buChar char="•"/>
              <a:defRPr sz="1600"/>
            </a:lvl8pPr>
            <a:lvl9pPr marL="4114800" lvl="8" indent="-330200" algn="l">
              <a:lnSpc>
                <a:spcPct val="90000"/>
              </a:lnSpc>
              <a:spcBef>
                <a:spcPts val="500"/>
              </a:spcBef>
              <a:spcAft>
                <a:spcPts val="0"/>
              </a:spcAft>
              <a:buSzPts val="1600"/>
              <a:buChar char="•"/>
              <a:defRPr sz="1600"/>
            </a:lvl9pPr>
          </a:lstStyle>
          <a:p>
            <a:endParaRPr/>
          </a:p>
        </p:txBody>
      </p:sp>
      <p:sp>
        <p:nvSpPr>
          <p:cNvPr id="320" name="Google Shape;320;g271a47d6a24_0_184"/>
          <p:cNvSpPr txBox="1">
            <a:spLocks noGrp="1"/>
          </p:cNvSpPr>
          <p:nvPr>
            <p:ph type="sldNum" idx="12"/>
          </p:nvPr>
        </p:nvSpPr>
        <p:spPr>
          <a:xfrm>
            <a:off x="8472458" y="4663217"/>
            <a:ext cx="548700" cy="393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7"/>
        <p:cNvGrpSpPr/>
        <p:nvPr/>
      </p:nvGrpSpPr>
      <p:grpSpPr>
        <a:xfrm>
          <a:off x="0" y="0"/>
          <a:ext cx="0" cy="0"/>
          <a:chOff x="0" y="0"/>
          <a:chExt cx="0" cy="0"/>
        </a:xfrm>
      </p:grpSpPr>
      <p:sp>
        <p:nvSpPr>
          <p:cNvPr id="328" name="Google Shape;328;g3896a050ef9_3_6"/>
          <p:cNvSpPr txBox="1">
            <a:spLocks noGrp="1"/>
          </p:cNvSpPr>
          <p:nvPr>
            <p:ph type="dt" idx="10"/>
          </p:nvPr>
        </p:nvSpPr>
        <p:spPr>
          <a:xfrm>
            <a:off x="428625" y="4469309"/>
            <a:ext cx="2000250" cy="256729"/>
          </a:xfrm>
          <a:prstGeom prst="rect">
            <a:avLst/>
          </a:prstGeom>
          <a:noFill/>
          <a:ln>
            <a:noFill/>
          </a:ln>
        </p:spPr>
        <p:txBody>
          <a:bodyPr spcFirstLastPara="1" wrap="square" lIns="78575" tIns="39275" rIns="78575" bIns="39275" anchor="ctr"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29" name="Google Shape;329;g3896a050ef9_3_6"/>
          <p:cNvSpPr txBox="1">
            <a:spLocks noGrp="1"/>
          </p:cNvSpPr>
          <p:nvPr>
            <p:ph type="ftr" idx="11"/>
          </p:nvPr>
        </p:nvSpPr>
        <p:spPr>
          <a:xfrm>
            <a:off x="2928938" y="4469309"/>
            <a:ext cx="2714625" cy="256729"/>
          </a:xfrm>
          <a:prstGeom prst="rect">
            <a:avLst/>
          </a:prstGeom>
          <a:noFill/>
          <a:ln>
            <a:noFill/>
          </a:ln>
        </p:spPr>
        <p:txBody>
          <a:bodyPr spcFirstLastPara="1" wrap="square" lIns="78575" tIns="39275" rIns="78575" bIns="39275" anchor="ctr" anchorCtr="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30" name="Google Shape;330;g3896a050ef9_3_6"/>
          <p:cNvSpPr txBox="1">
            <a:spLocks noGrp="1"/>
          </p:cNvSpPr>
          <p:nvPr>
            <p:ph type="sldNum" idx="12"/>
          </p:nvPr>
        </p:nvSpPr>
        <p:spPr>
          <a:xfrm>
            <a:off x="6143625" y="4469309"/>
            <a:ext cx="2000250" cy="256729"/>
          </a:xfrm>
          <a:prstGeom prst="rect">
            <a:avLst/>
          </a:prstGeom>
          <a:noFill/>
          <a:ln>
            <a:noFill/>
          </a:ln>
        </p:spPr>
        <p:txBody>
          <a:bodyPr spcFirstLastPara="1" wrap="square" lIns="78575" tIns="39275" rIns="78575" bIns="3927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37"/>
        <p:cNvGrpSpPr/>
        <p:nvPr/>
      </p:nvGrpSpPr>
      <p:grpSpPr>
        <a:xfrm>
          <a:off x="0" y="0"/>
          <a:ext cx="0" cy="0"/>
          <a:chOff x="0" y="0"/>
          <a:chExt cx="0" cy="0"/>
        </a:xfrm>
      </p:grpSpPr>
      <p:sp>
        <p:nvSpPr>
          <p:cNvPr id="338" name="Google Shape;338;g3896a050ef9_3_16"/>
          <p:cNvSpPr txBox="1">
            <a:spLocks noGrp="1"/>
          </p:cNvSpPr>
          <p:nvPr>
            <p:ph type="title"/>
          </p:nvPr>
        </p:nvSpPr>
        <p:spPr>
          <a:xfrm>
            <a:off x="428625" y="193105"/>
            <a:ext cx="7715250" cy="803672"/>
          </a:xfrm>
          <a:prstGeom prst="rect">
            <a:avLst/>
          </a:prstGeom>
          <a:noFill/>
          <a:ln>
            <a:noFill/>
          </a:ln>
        </p:spPr>
        <p:txBody>
          <a:bodyPr spcFirstLastPara="1" wrap="square" lIns="78575" tIns="39275" rIns="78575" bIns="39275" anchor="ctr" anchorCtr="0">
            <a:normAutofit/>
          </a:bodyPr>
          <a:lstStyle>
            <a:lvl1pPr lvl="0" algn="ctr">
              <a:lnSpc>
                <a:spcPct val="100000"/>
              </a:lnSpc>
              <a:spcBef>
                <a:spcPts val="0"/>
              </a:spcBef>
              <a:spcAft>
                <a:spcPts val="0"/>
              </a:spcAft>
              <a:buClr>
                <a:schemeClr val="dk1"/>
              </a:buClr>
              <a:buSzPts val="15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39" name="Google Shape;339;g3896a050ef9_3_16"/>
          <p:cNvSpPr txBox="1">
            <a:spLocks noGrp="1"/>
          </p:cNvSpPr>
          <p:nvPr>
            <p:ph type="body" idx="1"/>
          </p:nvPr>
        </p:nvSpPr>
        <p:spPr>
          <a:xfrm>
            <a:off x="428625" y="1125141"/>
            <a:ext cx="7715250" cy="3182318"/>
          </a:xfrm>
          <a:prstGeom prst="rect">
            <a:avLst/>
          </a:prstGeom>
          <a:noFill/>
          <a:ln>
            <a:noFill/>
          </a:ln>
        </p:spPr>
        <p:txBody>
          <a:bodyPr spcFirstLastPara="1" wrap="square" lIns="78575" tIns="39275" rIns="78575" bIns="39275" anchor="t" anchorCtr="0">
            <a:normAutofit/>
          </a:bodyPr>
          <a:lstStyle>
            <a:lvl1pPr marL="457200" lvl="0" indent="-323850" algn="l">
              <a:lnSpc>
                <a:spcPct val="100000"/>
              </a:lnSpc>
              <a:spcBef>
                <a:spcPts val="300"/>
              </a:spcBef>
              <a:spcAft>
                <a:spcPts val="0"/>
              </a:spcAft>
              <a:buClr>
                <a:schemeClr val="dk1"/>
              </a:buClr>
              <a:buSzPts val="1500"/>
              <a:buChar char="•"/>
              <a:defRPr/>
            </a:lvl1pPr>
            <a:lvl2pPr marL="914400" lvl="1" indent="-323850" algn="l">
              <a:lnSpc>
                <a:spcPct val="100000"/>
              </a:lnSpc>
              <a:spcBef>
                <a:spcPts val="300"/>
              </a:spcBef>
              <a:spcAft>
                <a:spcPts val="0"/>
              </a:spcAft>
              <a:buClr>
                <a:schemeClr val="dk1"/>
              </a:buClr>
              <a:buSzPts val="1500"/>
              <a:buChar char="–"/>
              <a:defRPr/>
            </a:lvl2pPr>
            <a:lvl3pPr marL="1371600" lvl="2" indent="-323850" algn="l">
              <a:lnSpc>
                <a:spcPct val="100000"/>
              </a:lnSpc>
              <a:spcBef>
                <a:spcPts val="300"/>
              </a:spcBef>
              <a:spcAft>
                <a:spcPts val="0"/>
              </a:spcAft>
              <a:buClr>
                <a:schemeClr val="dk1"/>
              </a:buClr>
              <a:buSzPts val="1500"/>
              <a:buChar char="•"/>
              <a:defRPr/>
            </a:lvl3pPr>
            <a:lvl4pPr marL="1828800" lvl="3" indent="-323850" algn="l">
              <a:lnSpc>
                <a:spcPct val="100000"/>
              </a:lnSpc>
              <a:spcBef>
                <a:spcPts val="300"/>
              </a:spcBef>
              <a:spcAft>
                <a:spcPts val="0"/>
              </a:spcAft>
              <a:buClr>
                <a:schemeClr val="dk1"/>
              </a:buClr>
              <a:buSzPts val="1500"/>
              <a:buChar char="–"/>
              <a:defRPr/>
            </a:lvl4pPr>
            <a:lvl5pPr marL="2286000" lvl="4" indent="-323850" algn="l">
              <a:lnSpc>
                <a:spcPct val="100000"/>
              </a:lnSpc>
              <a:spcBef>
                <a:spcPts val="300"/>
              </a:spcBef>
              <a:spcAft>
                <a:spcPts val="0"/>
              </a:spcAft>
              <a:buClr>
                <a:schemeClr val="dk1"/>
              </a:buClr>
              <a:buSzPts val="1500"/>
              <a:buChar char="»"/>
              <a:defRPr/>
            </a:lvl5pPr>
            <a:lvl6pPr marL="2743200" lvl="5" indent="-323850" algn="l">
              <a:lnSpc>
                <a:spcPct val="100000"/>
              </a:lnSpc>
              <a:spcBef>
                <a:spcPts val="300"/>
              </a:spcBef>
              <a:spcAft>
                <a:spcPts val="0"/>
              </a:spcAft>
              <a:buClr>
                <a:schemeClr val="dk1"/>
              </a:buClr>
              <a:buSzPts val="1500"/>
              <a:buChar char="•"/>
              <a:defRPr/>
            </a:lvl6pPr>
            <a:lvl7pPr marL="3200400" lvl="6" indent="-323850" algn="l">
              <a:lnSpc>
                <a:spcPct val="100000"/>
              </a:lnSpc>
              <a:spcBef>
                <a:spcPts val="300"/>
              </a:spcBef>
              <a:spcAft>
                <a:spcPts val="0"/>
              </a:spcAft>
              <a:buClr>
                <a:schemeClr val="dk1"/>
              </a:buClr>
              <a:buSzPts val="1500"/>
              <a:buChar char="•"/>
              <a:defRPr/>
            </a:lvl7pPr>
            <a:lvl8pPr marL="3657600" lvl="7" indent="-323850" algn="l">
              <a:lnSpc>
                <a:spcPct val="100000"/>
              </a:lnSpc>
              <a:spcBef>
                <a:spcPts val="300"/>
              </a:spcBef>
              <a:spcAft>
                <a:spcPts val="0"/>
              </a:spcAft>
              <a:buClr>
                <a:schemeClr val="dk1"/>
              </a:buClr>
              <a:buSzPts val="1500"/>
              <a:buChar char="•"/>
              <a:defRPr/>
            </a:lvl8pPr>
            <a:lvl9pPr marL="4114800" lvl="8" indent="-323850" algn="l">
              <a:lnSpc>
                <a:spcPct val="100000"/>
              </a:lnSpc>
              <a:spcBef>
                <a:spcPts val="300"/>
              </a:spcBef>
              <a:spcAft>
                <a:spcPts val="0"/>
              </a:spcAft>
              <a:buClr>
                <a:schemeClr val="dk1"/>
              </a:buClr>
              <a:buSzPts val="1500"/>
              <a:buChar char="•"/>
              <a:defRPr/>
            </a:lvl9pPr>
          </a:lstStyle>
          <a:p>
            <a:endParaRPr/>
          </a:p>
        </p:txBody>
      </p:sp>
      <p:sp>
        <p:nvSpPr>
          <p:cNvPr id="340" name="Google Shape;340;g3896a050ef9_3_16"/>
          <p:cNvSpPr txBox="1">
            <a:spLocks noGrp="1"/>
          </p:cNvSpPr>
          <p:nvPr>
            <p:ph type="dt" idx="10"/>
          </p:nvPr>
        </p:nvSpPr>
        <p:spPr>
          <a:xfrm>
            <a:off x="428625" y="4469309"/>
            <a:ext cx="2000250" cy="256729"/>
          </a:xfrm>
          <a:prstGeom prst="rect">
            <a:avLst/>
          </a:prstGeom>
          <a:noFill/>
          <a:ln>
            <a:noFill/>
          </a:ln>
        </p:spPr>
        <p:txBody>
          <a:bodyPr spcFirstLastPara="1" wrap="square" lIns="78575" tIns="39275" rIns="78575" bIns="39275" anchor="ctr"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41" name="Google Shape;341;g3896a050ef9_3_16"/>
          <p:cNvSpPr txBox="1">
            <a:spLocks noGrp="1"/>
          </p:cNvSpPr>
          <p:nvPr>
            <p:ph type="ftr" idx="11"/>
          </p:nvPr>
        </p:nvSpPr>
        <p:spPr>
          <a:xfrm>
            <a:off x="2928938" y="4469309"/>
            <a:ext cx="2714625" cy="256729"/>
          </a:xfrm>
          <a:prstGeom prst="rect">
            <a:avLst/>
          </a:prstGeom>
          <a:noFill/>
          <a:ln>
            <a:noFill/>
          </a:ln>
        </p:spPr>
        <p:txBody>
          <a:bodyPr spcFirstLastPara="1" wrap="square" lIns="78575" tIns="39275" rIns="78575" bIns="39275" anchor="ctr" anchorCtr="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42" name="Google Shape;342;g3896a050ef9_3_16"/>
          <p:cNvSpPr txBox="1">
            <a:spLocks noGrp="1"/>
          </p:cNvSpPr>
          <p:nvPr>
            <p:ph type="sldNum" idx="12"/>
          </p:nvPr>
        </p:nvSpPr>
        <p:spPr>
          <a:xfrm>
            <a:off x="6143625" y="4469309"/>
            <a:ext cx="2000250" cy="256729"/>
          </a:xfrm>
          <a:prstGeom prst="rect">
            <a:avLst/>
          </a:prstGeom>
          <a:noFill/>
          <a:ln>
            <a:noFill/>
          </a:ln>
        </p:spPr>
        <p:txBody>
          <a:bodyPr spcFirstLastPara="1" wrap="square" lIns="78575" tIns="39275" rIns="78575" bIns="3927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43"/>
        <p:cNvGrpSpPr/>
        <p:nvPr/>
      </p:nvGrpSpPr>
      <p:grpSpPr>
        <a:xfrm>
          <a:off x="0" y="0"/>
          <a:ext cx="0" cy="0"/>
          <a:chOff x="0" y="0"/>
          <a:chExt cx="0" cy="0"/>
        </a:xfrm>
      </p:grpSpPr>
      <p:sp>
        <p:nvSpPr>
          <p:cNvPr id="344" name="Google Shape;344;g3896a050ef9_3_22"/>
          <p:cNvSpPr txBox="1">
            <a:spLocks noGrp="1"/>
          </p:cNvSpPr>
          <p:nvPr>
            <p:ph type="title"/>
          </p:nvPr>
        </p:nvSpPr>
        <p:spPr>
          <a:xfrm>
            <a:off x="677168" y="3098602"/>
            <a:ext cx="7286625" cy="957709"/>
          </a:xfrm>
          <a:prstGeom prst="rect">
            <a:avLst/>
          </a:prstGeom>
          <a:noFill/>
          <a:ln>
            <a:noFill/>
          </a:ln>
        </p:spPr>
        <p:txBody>
          <a:bodyPr spcFirstLastPara="1" wrap="square" lIns="78575" tIns="39275" rIns="78575" bIns="39275" anchor="t" anchorCtr="0">
            <a:normAutofit/>
          </a:bodyPr>
          <a:lstStyle>
            <a:lvl1pPr lvl="0" algn="l">
              <a:lnSpc>
                <a:spcPct val="100000"/>
              </a:lnSpc>
              <a:spcBef>
                <a:spcPts val="0"/>
              </a:spcBef>
              <a:spcAft>
                <a:spcPts val="0"/>
              </a:spcAft>
              <a:buClr>
                <a:schemeClr val="dk1"/>
              </a:buClr>
              <a:buSzPts val="3400"/>
              <a:buFont typeface="Calibri"/>
              <a:buNone/>
              <a:defRPr sz="3400" b="1" cap="none"/>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45" name="Google Shape;345;g3896a050ef9_3_22"/>
          <p:cNvSpPr txBox="1">
            <a:spLocks noGrp="1"/>
          </p:cNvSpPr>
          <p:nvPr>
            <p:ph type="body" idx="1"/>
          </p:nvPr>
        </p:nvSpPr>
        <p:spPr>
          <a:xfrm>
            <a:off x="677168" y="2043783"/>
            <a:ext cx="7286625" cy="1054819"/>
          </a:xfrm>
          <a:prstGeom prst="rect">
            <a:avLst/>
          </a:prstGeom>
          <a:noFill/>
          <a:ln>
            <a:noFill/>
          </a:ln>
        </p:spPr>
        <p:txBody>
          <a:bodyPr spcFirstLastPara="1" wrap="square" lIns="78575" tIns="39275" rIns="78575" bIns="39275" anchor="b" anchorCtr="0">
            <a:normAutofit/>
          </a:bodyPr>
          <a:lstStyle>
            <a:lvl1pPr marL="457200" lvl="0" indent="-228600" algn="l">
              <a:lnSpc>
                <a:spcPct val="100000"/>
              </a:lnSpc>
              <a:spcBef>
                <a:spcPts val="300"/>
              </a:spcBef>
              <a:spcAft>
                <a:spcPts val="0"/>
              </a:spcAft>
              <a:buClr>
                <a:srgbClr val="888888"/>
              </a:buClr>
              <a:buSzPts val="1700"/>
              <a:buNone/>
              <a:defRPr sz="1700">
                <a:solidFill>
                  <a:srgbClr val="888888"/>
                </a:solidFill>
              </a:defRPr>
            </a:lvl1pPr>
            <a:lvl2pPr marL="914400" lvl="1" indent="-228600" algn="l">
              <a:lnSpc>
                <a:spcPct val="100000"/>
              </a:lnSpc>
              <a:spcBef>
                <a:spcPts val="300"/>
              </a:spcBef>
              <a:spcAft>
                <a:spcPts val="0"/>
              </a:spcAft>
              <a:buClr>
                <a:srgbClr val="888888"/>
              </a:buClr>
              <a:buSzPts val="1500"/>
              <a:buNone/>
              <a:defRPr sz="1500">
                <a:solidFill>
                  <a:srgbClr val="888888"/>
                </a:solidFill>
              </a:defRPr>
            </a:lvl2pPr>
            <a:lvl3pPr marL="1371600" lvl="2" indent="-228600" algn="l">
              <a:lnSpc>
                <a:spcPct val="100000"/>
              </a:lnSpc>
              <a:spcBef>
                <a:spcPts val="300"/>
              </a:spcBef>
              <a:spcAft>
                <a:spcPts val="0"/>
              </a:spcAft>
              <a:buClr>
                <a:srgbClr val="888888"/>
              </a:buClr>
              <a:buSzPts val="1400"/>
              <a:buNone/>
              <a:defRPr sz="1400">
                <a:solidFill>
                  <a:srgbClr val="888888"/>
                </a:solidFill>
              </a:defRPr>
            </a:lvl3pPr>
            <a:lvl4pPr marL="1828800" lvl="3" indent="-228600" algn="l">
              <a:lnSpc>
                <a:spcPct val="100000"/>
              </a:lnSpc>
              <a:spcBef>
                <a:spcPts val="200"/>
              </a:spcBef>
              <a:spcAft>
                <a:spcPts val="0"/>
              </a:spcAft>
              <a:buClr>
                <a:srgbClr val="888888"/>
              </a:buClr>
              <a:buSzPts val="1200"/>
              <a:buNone/>
              <a:defRPr sz="1200">
                <a:solidFill>
                  <a:srgbClr val="888888"/>
                </a:solidFill>
              </a:defRPr>
            </a:lvl4pPr>
            <a:lvl5pPr marL="2286000" lvl="4" indent="-228600" algn="l">
              <a:lnSpc>
                <a:spcPct val="100000"/>
              </a:lnSpc>
              <a:spcBef>
                <a:spcPts val="200"/>
              </a:spcBef>
              <a:spcAft>
                <a:spcPts val="0"/>
              </a:spcAft>
              <a:buClr>
                <a:srgbClr val="888888"/>
              </a:buClr>
              <a:buSzPts val="1200"/>
              <a:buNone/>
              <a:defRPr sz="1200">
                <a:solidFill>
                  <a:srgbClr val="888888"/>
                </a:solidFill>
              </a:defRPr>
            </a:lvl5pPr>
            <a:lvl6pPr marL="2743200" lvl="5" indent="-228600" algn="l">
              <a:lnSpc>
                <a:spcPct val="100000"/>
              </a:lnSpc>
              <a:spcBef>
                <a:spcPts val="200"/>
              </a:spcBef>
              <a:spcAft>
                <a:spcPts val="0"/>
              </a:spcAft>
              <a:buClr>
                <a:srgbClr val="888888"/>
              </a:buClr>
              <a:buSzPts val="1200"/>
              <a:buNone/>
              <a:defRPr sz="1200">
                <a:solidFill>
                  <a:srgbClr val="888888"/>
                </a:solidFill>
              </a:defRPr>
            </a:lvl6pPr>
            <a:lvl7pPr marL="3200400" lvl="6" indent="-228600" algn="l">
              <a:lnSpc>
                <a:spcPct val="100000"/>
              </a:lnSpc>
              <a:spcBef>
                <a:spcPts val="200"/>
              </a:spcBef>
              <a:spcAft>
                <a:spcPts val="0"/>
              </a:spcAft>
              <a:buClr>
                <a:srgbClr val="888888"/>
              </a:buClr>
              <a:buSzPts val="1200"/>
              <a:buNone/>
              <a:defRPr sz="1200">
                <a:solidFill>
                  <a:srgbClr val="888888"/>
                </a:solidFill>
              </a:defRPr>
            </a:lvl7pPr>
            <a:lvl8pPr marL="3657600" lvl="7" indent="-228600" algn="l">
              <a:lnSpc>
                <a:spcPct val="100000"/>
              </a:lnSpc>
              <a:spcBef>
                <a:spcPts val="200"/>
              </a:spcBef>
              <a:spcAft>
                <a:spcPts val="0"/>
              </a:spcAft>
              <a:buClr>
                <a:srgbClr val="888888"/>
              </a:buClr>
              <a:buSzPts val="1200"/>
              <a:buNone/>
              <a:defRPr sz="1200">
                <a:solidFill>
                  <a:srgbClr val="888888"/>
                </a:solidFill>
              </a:defRPr>
            </a:lvl8pPr>
            <a:lvl9pPr marL="4114800" lvl="8" indent="-228600" algn="l">
              <a:lnSpc>
                <a:spcPct val="100000"/>
              </a:lnSpc>
              <a:spcBef>
                <a:spcPts val="200"/>
              </a:spcBef>
              <a:spcAft>
                <a:spcPts val="0"/>
              </a:spcAft>
              <a:buClr>
                <a:srgbClr val="888888"/>
              </a:buClr>
              <a:buSzPts val="1200"/>
              <a:buNone/>
              <a:defRPr sz="1200">
                <a:solidFill>
                  <a:srgbClr val="888888"/>
                </a:solidFill>
              </a:defRPr>
            </a:lvl9pPr>
          </a:lstStyle>
          <a:p>
            <a:endParaRPr/>
          </a:p>
        </p:txBody>
      </p:sp>
      <p:sp>
        <p:nvSpPr>
          <p:cNvPr id="346" name="Google Shape;346;g3896a050ef9_3_22"/>
          <p:cNvSpPr txBox="1">
            <a:spLocks noGrp="1"/>
          </p:cNvSpPr>
          <p:nvPr>
            <p:ph type="dt" idx="10"/>
          </p:nvPr>
        </p:nvSpPr>
        <p:spPr>
          <a:xfrm>
            <a:off x="428625" y="4469309"/>
            <a:ext cx="2000250" cy="256729"/>
          </a:xfrm>
          <a:prstGeom prst="rect">
            <a:avLst/>
          </a:prstGeom>
          <a:noFill/>
          <a:ln>
            <a:noFill/>
          </a:ln>
        </p:spPr>
        <p:txBody>
          <a:bodyPr spcFirstLastPara="1" wrap="square" lIns="78575" tIns="39275" rIns="78575" bIns="39275" anchor="ctr"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47" name="Google Shape;347;g3896a050ef9_3_22"/>
          <p:cNvSpPr txBox="1">
            <a:spLocks noGrp="1"/>
          </p:cNvSpPr>
          <p:nvPr>
            <p:ph type="ftr" idx="11"/>
          </p:nvPr>
        </p:nvSpPr>
        <p:spPr>
          <a:xfrm>
            <a:off x="2928938" y="4469309"/>
            <a:ext cx="2714625" cy="256729"/>
          </a:xfrm>
          <a:prstGeom prst="rect">
            <a:avLst/>
          </a:prstGeom>
          <a:noFill/>
          <a:ln>
            <a:noFill/>
          </a:ln>
        </p:spPr>
        <p:txBody>
          <a:bodyPr spcFirstLastPara="1" wrap="square" lIns="78575" tIns="39275" rIns="78575" bIns="39275" anchor="ctr" anchorCtr="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48" name="Google Shape;348;g3896a050ef9_3_22"/>
          <p:cNvSpPr txBox="1">
            <a:spLocks noGrp="1"/>
          </p:cNvSpPr>
          <p:nvPr>
            <p:ph type="sldNum" idx="12"/>
          </p:nvPr>
        </p:nvSpPr>
        <p:spPr>
          <a:xfrm>
            <a:off x="6143625" y="4469309"/>
            <a:ext cx="2000250" cy="256729"/>
          </a:xfrm>
          <a:prstGeom prst="rect">
            <a:avLst/>
          </a:prstGeom>
          <a:noFill/>
          <a:ln>
            <a:noFill/>
          </a:ln>
        </p:spPr>
        <p:txBody>
          <a:bodyPr spcFirstLastPara="1" wrap="square" lIns="78575" tIns="39275" rIns="78575" bIns="3927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9"/>
        <p:cNvGrpSpPr/>
        <p:nvPr/>
      </p:nvGrpSpPr>
      <p:grpSpPr>
        <a:xfrm>
          <a:off x="0" y="0"/>
          <a:ext cx="0" cy="0"/>
          <a:chOff x="0" y="0"/>
          <a:chExt cx="0" cy="0"/>
        </a:xfrm>
      </p:grpSpPr>
      <p:sp>
        <p:nvSpPr>
          <p:cNvPr id="350" name="Google Shape;350;g3896a050ef9_3_28"/>
          <p:cNvSpPr txBox="1">
            <a:spLocks noGrp="1"/>
          </p:cNvSpPr>
          <p:nvPr>
            <p:ph type="title"/>
          </p:nvPr>
        </p:nvSpPr>
        <p:spPr>
          <a:xfrm>
            <a:off x="428625" y="193105"/>
            <a:ext cx="7715250" cy="803672"/>
          </a:xfrm>
          <a:prstGeom prst="rect">
            <a:avLst/>
          </a:prstGeom>
          <a:noFill/>
          <a:ln>
            <a:noFill/>
          </a:ln>
        </p:spPr>
        <p:txBody>
          <a:bodyPr spcFirstLastPara="1" wrap="square" lIns="78575" tIns="39275" rIns="78575" bIns="39275" anchor="ctr" anchorCtr="0">
            <a:normAutofit/>
          </a:bodyPr>
          <a:lstStyle>
            <a:lvl1pPr lvl="0" algn="ctr">
              <a:lnSpc>
                <a:spcPct val="100000"/>
              </a:lnSpc>
              <a:spcBef>
                <a:spcPts val="0"/>
              </a:spcBef>
              <a:spcAft>
                <a:spcPts val="0"/>
              </a:spcAft>
              <a:buClr>
                <a:schemeClr val="dk1"/>
              </a:buClr>
              <a:buSzPts val="15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51" name="Google Shape;351;g3896a050ef9_3_28"/>
          <p:cNvSpPr txBox="1">
            <a:spLocks noGrp="1"/>
          </p:cNvSpPr>
          <p:nvPr>
            <p:ph type="body" idx="1"/>
          </p:nvPr>
        </p:nvSpPr>
        <p:spPr>
          <a:xfrm>
            <a:off x="428625" y="1125141"/>
            <a:ext cx="3786188" cy="3182318"/>
          </a:xfrm>
          <a:prstGeom prst="rect">
            <a:avLst/>
          </a:prstGeom>
          <a:noFill/>
          <a:ln>
            <a:noFill/>
          </a:ln>
        </p:spPr>
        <p:txBody>
          <a:bodyPr spcFirstLastPara="1" wrap="square" lIns="78575" tIns="39275" rIns="78575" bIns="39275" anchor="t" anchorCtr="0">
            <a:normAutofit/>
          </a:bodyPr>
          <a:lstStyle>
            <a:lvl1pPr marL="457200" lvl="0" indent="-381000" algn="l">
              <a:lnSpc>
                <a:spcPct val="100000"/>
              </a:lnSpc>
              <a:spcBef>
                <a:spcPts val="500"/>
              </a:spcBef>
              <a:spcAft>
                <a:spcPts val="0"/>
              </a:spcAft>
              <a:buClr>
                <a:schemeClr val="dk1"/>
              </a:buClr>
              <a:buSzPts val="2400"/>
              <a:buChar char="•"/>
              <a:defRPr sz="2400"/>
            </a:lvl1pPr>
            <a:lvl2pPr marL="914400" lvl="1" indent="-361950" algn="l">
              <a:lnSpc>
                <a:spcPct val="100000"/>
              </a:lnSpc>
              <a:spcBef>
                <a:spcPts val="400"/>
              </a:spcBef>
              <a:spcAft>
                <a:spcPts val="0"/>
              </a:spcAft>
              <a:buClr>
                <a:schemeClr val="dk1"/>
              </a:buClr>
              <a:buSzPts val="2100"/>
              <a:buChar char="–"/>
              <a:defRPr sz="2100"/>
            </a:lvl2pPr>
            <a:lvl3pPr marL="1371600" lvl="2" indent="-336550" algn="l">
              <a:lnSpc>
                <a:spcPct val="100000"/>
              </a:lnSpc>
              <a:spcBef>
                <a:spcPts val="300"/>
              </a:spcBef>
              <a:spcAft>
                <a:spcPts val="0"/>
              </a:spcAft>
              <a:buClr>
                <a:schemeClr val="dk1"/>
              </a:buClr>
              <a:buSzPts val="1700"/>
              <a:buChar char="•"/>
              <a:defRPr sz="1700"/>
            </a:lvl3pPr>
            <a:lvl4pPr marL="1828800" lvl="3" indent="-323850" algn="l">
              <a:lnSpc>
                <a:spcPct val="100000"/>
              </a:lnSpc>
              <a:spcBef>
                <a:spcPts val="300"/>
              </a:spcBef>
              <a:spcAft>
                <a:spcPts val="0"/>
              </a:spcAft>
              <a:buClr>
                <a:schemeClr val="dk1"/>
              </a:buClr>
              <a:buSzPts val="1500"/>
              <a:buChar char="–"/>
              <a:defRPr sz="1500"/>
            </a:lvl4pPr>
            <a:lvl5pPr marL="2286000" lvl="4" indent="-323850" algn="l">
              <a:lnSpc>
                <a:spcPct val="100000"/>
              </a:lnSpc>
              <a:spcBef>
                <a:spcPts val="300"/>
              </a:spcBef>
              <a:spcAft>
                <a:spcPts val="0"/>
              </a:spcAft>
              <a:buClr>
                <a:schemeClr val="dk1"/>
              </a:buClr>
              <a:buSzPts val="1500"/>
              <a:buChar char="»"/>
              <a:defRPr sz="1500"/>
            </a:lvl5pPr>
            <a:lvl6pPr marL="2743200" lvl="5" indent="-323850" algn="l">
              <a:lnSpc>
                <a:spcPct val="100000"/>
              </a:lnSpc>
              <a:spcBef>
                <a:spcPts val="300"/>
              </a:spcBef>
              <a:spcAft>
                <a:spcPts val="0"/>
              </a:spcAft>
              <a:buClr>
                <a:schemeClr val="dk1"/>
              </a:buClr>
              <a:buSzPts val="1500"/>
              <a:buChar char="•"/>
              <a:defRPr sz="1500"/>
            </a:lvl6pPr>
            <a:lvl7pPr marL="3200400" lvl="6" indent="-323850" algn="l">
              <a:lnSpc>
                <a:spcPct val="100000"/>
              </a:lnSpc>
              <a:spcBef>
                <a:spcPts val="300"/>
              </a:spcBef>
              <a:spcAft>
                <a:spcPts val="0"/>
              </a:spcAft>
              <a:buClr>
                <a:schemeClr val="dk1"/>
              </a:buClr>
              <a:buSzPts val="1500"/>
              <a:buChar char="•"/>
              <a:defRPr sz="1500"/>
            </a:lvl7pPr>
            <a:lvl8pPr marL="3657600" lvl="7" indent="-323850" algn="l">
              <a:lnSpc>
                <a:spcPct val="100000"/>
              </a:lnSpc>
              <a:spcBef>
                <a:spcPts val="300"/>
              </a:spcBef>
              <a:spcAft>
                <a:spcPts val="0"/>
              </a:spcAft>
              <a:buClr>
                <a:schemeClr val="dk1"/>
              </a:buClr>
              <a:buSzPts val="1500"/>
              <a:buChar char="•"/>
              <a:defRPr sz="1500"/>
            </a:lvl8pPr>
            <a:lvl9pPr marL="4114800" lvl="8" indent="-323850" algn="l">
              <a:lnSpc>
                <a:spcPct val="100000"/>
              </a:lnSpc>
              <a:spcBef>
                <a:spcPts val="300"/>
              </a:spcBef>
              <a:spcAft>
                <a:spcPts val="0"/>
              </a:spcAft>
              <a:buClr>
                <a:schemeClr val="dk1"/>
              </a:buClr>
              <a:buSzPts val="1500"/>
              <a:buChar char="•"/>
              <a:defRPr sz="1500"/>
            </a:lvl9pPr>
          </a:lstStyle>
          <a:p>
            <a:endParaRPr/>
          </a:p>
        </p:txBody>
      </p:sp>
      <p:sp>
        <p:nvSpPr>
          <p:cNvPr id="352" name="Google Shape;352;g3896a050ef9_3_28"/>
          <p:cNvSpPr txBox="1">
            <a:spLocks noGrp="1"/>
          </p:cNvSpPr>
          <p:nvPr>
            <p:ph type="body" idx="2"/>
          </p:nvPr>
        </p:nvSpPr>
        <p:spPr>
          <a:xfrm>
            <a:off x="4357688" y="1125141"/>
            <a:ext cx="3786188" cy="3182318"/>
          </a:xfrm>
          <a:prstGeom prst="rect">
            <a:avLst/>
          </a:prstGeom>
          <a:noFill/>
          <a:ln>
            <a:noFill/>
          </a:ln>
        </p:spPr>
        <p:txBody>
          <a:bodyPr spcFirstLastPara="1" wrap="square" lIns="78575" tIns="39275" rIns="78575" bIns="39275" anchor="t" anchorCtr="0">
            <a:normAutofit/>
          </a:bodyPr>
          <a:lstStyle>
            <a:lvl1pPr marL="457200" lvl="0" indent="-381000" algn="l">
              <a:lnSpc>
                <a:spcPct val="100000"/>
              </a:lnSpc>
              <a:spcBef>
                <a:spcPts val="500"/>
              </a:spcBef>
              <a:spcAft>
                <a:spcPts val="0"/>
              </a:spcAft>
              <a:buClr>
                <a:schemeClr val="dk1"/>
              </a:buClr>
              <a:buSzPts val="2400"/>
              <a:buChar char="•"/>
              <a:defRPr sz="2400"/>
            </a:lvl1pPr>
            <a:lvl2pPr marL="914400" lvl="1" indent="-361950" algn="l">
              <a:lnSpc>
                <a:spcPct val="100000"/>
              </a:lnSpc>
              <a:spcBef>
                <a:spcPts val="400"/>
              </a:spcBef>
              <a:spcAft>
                <a:spcPts val="0"/>
              </a:spcAft>
              <a:buClr>
                <a:schemeClr val="dk1"/>
              </a:buClr>
              <a:buSzPts val="2100"/>
              <a:buChar char="–"/>
              <a:defRPr sz="2100"/>
            </a:lvl2pPr>
            <a:lvl3pPr marL="1371600" lvl="2" indent="-336550" algn="l">
              <a:lnSpc>
                <a:spcPct val="100000"/>
              </a:lnSpc>
              <a:spcBef>
                <a:spcPts val="300"/>
              </a:spcBef>
              <a:spcAft>
                <a:spcPts val="0"/>
              </a:spcAft>
              <a:buClr>
                <a:schemeClr val="dk1"/>
              </a:buClr>
              <a:buSzPts val="1700"/>
              <a:buChar char="•"/>
              <a:defRPr sz="1700"/>
            </a:lvl3pPr>
            <a:lvl4pPr marL="1828800" lvl="3" indent="-323850" algn="l">
              <a:lnSpc>
                <a:spcPct val="100000"/>
              </a:lnSpc>
              <a:spcBef>
                <a:spcPts val="300"/>
              </a:spcBef>
              <a:spcAft>
                <a:spcPts val="0"/>
              </a:spcAft>
              <a:buClr>
                <a:schemeClr val="dk1"/>
              </a:buClr>
              <a:buSzPts val="1500"/>
              <a:buChar char="–"/>
              <a:defRPr sz="1500"/>
            </a:lvl4pPr>
            <a:lvl5pPr marL="2286000" lvl="4" indent="-323850" algn="l">
              <a:lnSpc>
                <a:spcPct val="100000"/>
              </a:lnSpc>
              <a:spcBef>
                <a:spcPts val="300"/>
              </a:spcBef>
              <a:spcAft>
                <a:spcPts val="0"/>
              </a:spcAft>
              <a:buClr>
                <a:schemeClr val="dk1"/>
              </a:buClr>
              <a:buSzPts val="1500"/>
              <a:buChar char="»"/>
              <a:defRPr sz="1500"/>
            </a:lvl5pPr>
            <a:lvl6pPr marL="2743200" lvl="5" indent="-323850" algn="l">
              <a:lnSpc>
                <a:spcPct val="100000"/>
              </a:lnSpc>
              <a:spcBef>
                <a:spcPts val="300"/>
              </a:spcBef>
              <a:spcAft>
                <a:spcPts val="0"/>
              </a:spcAft>
              <a:buClr>
                <a:schemeClr val="dk1"/>
              </a:buClr>
              <a:buSzPts val="1500"/>
              <a:buChar char="•"/>
              <a:defRPr sz="1500"/>
            </a:lvl6pPr>
            <a:lvl7pPr marL="3200400" lvl="6" indent="-323850" algn="l">
              <a:lnSpc>
                <a:spcPct val="100000"/>
              </a:lnSpc>
              <a:spcBef>
                <a:spcPts val="300"/>
              </a:spcBef>
              <a:spcAft>
                <a:spcPts val="0"/>
              </a:spcAft>
              <a:buClr>
                <a:schemeClr val="dk1"/>
              </a:buClr>
              <a:buSzPts val="1500"/>
              <a:buChar char="•"/>
              <a:defRPr sz="1500"/>
            </a:lvl7pPr>
            <a:lvl8pPr marL="3657600" lvl="7" indent="-323850" algn="l">
              <a:lnSpc>
                <a:spcPct val="100000"/>
              </a:lnSpc>
              <a:spcBef>
                <a:spcPts val="300"/>
              </a:spcBef>
              <a:spcAft>
                <a:spcPts val="0"/>
              </a:spcAft>
              <a:buClr>
                <a:schemeClr val="dk1"/>
              </a:buClr>
              <a:buSzPts val="1500"/>
              <a:buChar char="•"/>
              <a:defRPr sz="1500"/>
            </a:lvl8pPr>
            <a:lvl9pPr marL="4114800" lvl="8" indent="-323850" algn="l">
              <a:lnSpc>
                <a:spcPct val="100000"/>
              </a:lnSpc>
              <a:spcBef>
                <a:spcPts val="300"/>
              </a:spcBef>
              <a:spcAft>
                <a:spcPts val="0"/>
              </a:spcAft>
              <a:buClr>
                <a:schemeClr val="dk1"/>
              </a:buClr>
              <a:buSzPts val="1500"/>
              <a:buChar char="•"/>
              <a:defRPr sz="1500"/>
            </a:lvl9pPr>
          </a:lstStyle>
          <a:p>
            <a:endParaRPr/>
          </a:p>
        </p:txBody>
      </p:sp>
      <p:sp>
        <p:nvSpPr>
          <p:cNvPr id="353" name="Google Shape;353;g3896a050ef9_3_28"/>
          <p:cNvSpPr txBox="1">
            <a:spLocks noGrp="1"/>
          </p:cNvSpPr>
          <p:nvPr>
            <p:ph type="dt" idx="10"/>
          </p:nvPr>
        </p:nvSpPr>
        <p:spPr>
          <a:xfrm>
            <a:off x="428625" y="4469309"/>
            <a:ext cx="2000250" cy="256729"/>
          </a:xfrm>
          <a:prstGeom prst="rect">
            <a:avLst/>
          </a:prstGeom>
          <a:noFill/>
          <a:ln>
            <a:noFill/>
          </a:ln>
        </p:spPr>
        <p:txBody>
          <a:bodyPr spcFirstLastPara="1" wrap="square" lIns="78575" tIns="39275" rIns="78575" bIns="39275" anchor="ctr"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54" name="Google Shape;354;g3896a050ef9_3_28"/>
          <p:cNvSpPr txBox="1">
            <a:spLocks noGrp="1"/>
          </p:cNvSpPr>
          <p:nvPr>
            <p:ph type="ftr" idx="11"/>
          </p:nvPr>
        </p:nvSpPr>
        <p:spPr>
          <a:xfrm>
            <a:off x="2928938" y="4469309"/>
            <a:ext cx="2714625" cy="256729"/>
          </a:xfrm>
          <a:prstGeom prst="rect">
            <a:avLst/>
          </a:prstGeom>
          <a:noFill/>
          <a:ln>
            <a:noFill/>
          </a:ln>
        </p:spPr>
        <p:txBody>
          <a:bodyPr spcFirstLastPara="1" wrap="square" lIns="78575" tIns="39275" rIns="78575" bIns="39275" anchor="ctr" anchorCtr="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55" name="Google Shape;355;g3896a050ef9_3_28"/>
          <p:cNvSpPr txBox="1">
            <a:spLocks noGrp="1"/>
          </p:cNvSpPr>
          <p:nvPr>
            <p:ph type="sldNum" idx="12"/>
          </p:nvPr>
        </p:nvSpPr>
        <p:spPr>
          <a:xfrm>
            <a:off x="6143625" y="4469309"/>
            <a:ext cx="2000250" cy="256729"/>
          </a:xfrm>
          <a:prstGeom prst="rect">
            <a:avLst/>
          </a:prstGeom>
          <a:noFill/>
          <a:ln>
            <a:noFill/>
          </a:ln>
        </p:spPr>
        <p:txBody>
          <a:bodyPr spcFirstLastPara="1" wrap="square" lIns="78575" tIns="39275" rIns="78575" bIns="3927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56"/>
        <p:cNvGrpSpPr/>
        <p:nvPr/>
      </p:nvGrpSpPr>
      <p:grpSpPr>
        <a:xfrm>
          <a:off x="0" y="0"/>
          <a:ext cx="0" cy="0"/>
          <a:chOff x="0" y="0"/>
          <a:chExt cx="0" cy="0"/>
        </a:xfrm>
      </p:grpSpPr>
      <p:sp>
        <p:nvSpPr>
          <p:cNvPr id="357" name="Google Shape;357;g3896a050ef9_3_35"/>
          <p:cNvSpPr txBox="1">
            <a:spLocks noGrp="1"/>
          </p:cNvSpPr>
          <p:nvPr>
            <p:ph type="title"/>
          </p:nvPr>
        </p:nvSpPr>
        <p:spPr>
          <a:xfrm>
            <a:off x="428625" y="193105"/>
            <a:ext cx="7715250" cy="803672"/>
          </a:xfrm>
          <a:prstGeom prst="rect">
            <a:avLst/>
          </a:prstGeom>
          <a:noFill/>
          <a:ln>
            <a:noFill/>
          </a:ln>
        </p:spPr>
        <p:txBody>
          <a:bodyPr spcFirstLastPara="1" wrap="square" lIns="78575" tIns="39275" rIns="78575" bIns="39275" anchor="ctr" anchorCtr="0">
            <a:normAutofit/>
          </a:bodyPr>
          <a:lstStyle>
            <a:lvl1pPr lvl="0" algn="ctr">
              <a:lnSpc>
                <a:spcPct val="100000"/>
              </a:lnSpc>
              <a:spcBef>
                <a:spcPts val="0"/>
              </a:spcBef>
              <a:spcAft>
                <a:spcPts val="0"/>
              </a:spcAft>
              <a:buClr>
                <a:schemeClr val="dk1"/>
              </a:buClr>
              <a:buSzPts val="3800"/>
              <a:buFont typeface="Calibri"/>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58" name="Google Shape;358;g3896a050ef9_3_35"/>
          <p:cNvSpPr txBox="1">
            <a:spLocks noGrp="1"/>
          </p:cNvSpPr>
          <p:nvPr>
            <p:ph type="body" idx="1"/>
          </p:nvPr>
        </p:nvSpPr>
        <p:spPr>
          <a:xfrm>
            <a:off x="428625" y="1079376"/>
            <a:ext cx="3787676" cy="449833"/>
          </a:xfrm>
          <a:prstGeom prst="rect">
            <a:avLst/>
          </a:prstGeom>
          <a:noFill/>
          <a:ln>
            <a:noFill/>
          </a:ln>
        </p:spPr>
        <p:txBody>
          <a:bodyPr spcFirstLastPara="1" wrap="square" lIns="78575" tIns="39275" rIns="78575" bIns="39275" anchor="b" anchorCtr="0">
            <a:normAutofit/>
          </a:bodyPr>
          <a:lstStyle>
            <a:lvl1pPr marL="457200" lvl="0" indent="-228600" algn="l">
              <a:lnSpc>
                <a:spcPct val="100000"/>
              </a:lnSpc>
              <a:spcBef>
                <a:spcPts val="400"/>
              </a:spcBef>
              <a:spcAft>
                <a:spcPts val="0"/>
              </a:spcAft>
              <a:buClr>
                <a:schemeClr val="dk1"/>
              </a:buClr>
              <a:buSzPts val="2100"/>
              <a:buNone/>
              <a:defRPr sz="2100" b="1"/>
            </a:lvl1pPr>
            <a:lvl2pPr marL="914400" lvl="1" indent="-228600" algn="l">
              <a:lnSpc>
                <a:spcPct val="100000"/>
              </a:lnSpc>
              <a:spcBef>
                <a:spcPts val="300"/>
              </a:spcBef>
              <a:spcAft>
                <a:spcPts val="0"/>
              </a:spcAft>
              <a:buClr>
                <a:schemeClr val="dk1"/>
              </a:buClr>
              <a:buSzPts val="1700"/>
              <a:buNone/>
              <a:defRPr sz="1700" b="1"/>
            </a:lvl2pPr>
            <a:lvl3pPr marL="1371600" lvl="2" indent="-228600" algn="l">
              <a:lnSpc>
                <a:spcPct val="100000"/>
              </a:lnSpc>
              <a:spcBef>
                <a:spcPts val="300"/>
              </a:spcBef>
              <a:spcAft>
                <a:spcPts val="0"/>
              </a:spcAft>
              <a:buClr>
                <a:schemeClr val="dk1"/>
              </a:buClr>
              <a:buSzPts val="1500"/>
              <a:buNone/>
              <a:defRPr sz="1500" b="1"/>
            </a:lvl3pPr>
            <a:lvl4pPr marL="1828800" lvl="3" indent="-228600" algn="l">
              <a:lnSpc>
                <a:spcPct val="100000"/>
              </a:lnSpc>
              <a:spcBef>
                <a:spcPts val="300"/>
              </a:spcBef>
              <a:spcAft>
                <a:spcPts val="0"/>
              </a:spcAft>
              <a:buClr>
                <a:schemeClr val="dk1"/>
              </a:buClr>
              <a:buSzPts val="1400"/>
              <a:buNone/>
              <a:defRPr sz="1400" b="1"/>
            </a:lvl4pPr>
            <a:lvl5pPr marL="2286000" lvl="4" indent="-228600" algn="l">
              <a:lnSpc>
                <a:spcPct val="100000"/>
              </a:lnSpc>
              <a:spcBef>
                <a:spcPts val="300"/>
              </a:spcBef>
              <a:spcAft>
                <a:spcPts val="0"/>
              </a:spcAft>
              <a:buClr>
                <a:schemeClr val="dk1"/>
              </a:buClr>
              <a:buSzPts val="1400"/>
              <a:buNone/>
              <a:defRPr sz="1400" b="1"/>
            </a:lvl5pPr>
            <a:lvl6pPr marL="2743200" lvl="5" indent="-228600" algn="l">
              <a:lnSpc>
                <a:spcPct val="100000"/>
              </a:lnSpc>
              <a:spcBef>
                <a:spcPts val="300"/>
              </a:spcBef>
              <a:spcAft>
                <a:spcPts val="0"/>
              </a:spcAft>
              <a:buClr>
                <a:schemeClr val="dk1"/>
              </a:buClr>
              <a:buSzPts val="1400"/>
              <a:buNone/>
              <a:defRPr sz="1400" b="1"/>
            </a:lvl6pPr>
            <a:lvl7pPr marL="3200400" lvl="6" indent="-228600" algn="l">
              <a:lnSpc>
                <a:spcPct val="100000"/>
              </a:lnSpc>
              <a:spcBef>
                <a:spcPts val="300"/>
              </a:spcBef>
              <a:spcAft>
                <a:spcPts val="0"/>
              </a:spcAft>
              <a:buClr>
                <a:schemeClr val="dk1"/>
              </a:buClr>
              <a:buSzPts val="1400"/>
              <a:buNone/>
              <a:defRPr sz="1400" b="1"/>
            </a:lvl7pPr>
            <a:lvl8pPr marL="3657600" lvl="7" indent="-228600" algn="l">
              <a:lnSpc>
                <a:spcPct val="100000"/>
              </a:lnSpc>
              <a:spcBef>
                <a:spcPts val="300"/>
              </a:spcBef>
              <a:spcAft>
                <a:spcPts val="0"/>
              </a:spcAft>
              <a:buClr>
                <a:schemeClr val="dk1"/>
              </a:buClr>
              <a:buSzPts val="1400"/>
              <a:buNone/>
              <a:defRPr sz="1400" b="1"/>
            </a:lvl8pPr>
            <a:lvl9pPr marL="4114800" lvl="8" indent="-228600" algn="l">
              <a:lnSpc>
                <a:spcPct val="100000"/>
              </a:lnSpc>
              <a:spcBef>
                <a:spcPts val="300"/>
              </a:spcBef>
              <a:spcAft>
                <a:spcPts val="0"/>
              </a:spcAft>
              <a:buClr>
                <a:schemeClr val="dk1"/>
              </a:buClr>
              <a:buSzPts val="1400"/>
              <a:buNone/>
              <a:defRPr sz="1400" b="1"/>
            </a:lvl9pPr>
          </a:lstStyle>
          <a:p>
            <a:endParaRPr/>
          </a:p>
        </p:txBody>
      </p:sp>
      <p:sp>
        <p:nvSpPr>
          <p:cNvPr id="359" name="Google Shape;359;g3896a050ef9_3_35"/>
          <p:cNvSpPr txBox="1">
            <a:spLocks noGrp="1"/>
          </p:cNvSpPr>
          <p:nvPr>
            <p:ph type="body" idx="2"/>
          </p:nvPr>
        </p:nvSpPr>
        <p:spPr>
          <a:xfrm>
            <a:off x="428625" y="1529209"/>
            <a:ext cx="3787676" cy="2778249"/>
          </a:xfrm>
          <a:prstGeom prst="rect">
            <a:avLst/>
          </a:prstGeom>
          <a:noFill/>
          <a:ln>
            <a:noFill/>
          </a:ln>
        </p:spPr>
        <p:txBody>
          <a:bodyPr spcFirstLastPara="1" wrap="square" lIns="78575" tIns="39275" rIns="78575" bIns="39275" anchor="t" anchorCtr="0">
            <a:normAutofit/>
          </a:bodyPr>
          <a:lstStyle>
            <a:lvl1pPr marL="457200" lvl="0" indent="-361950" algn="l">
              <a:lnSpc>
                <a:spcPct val="100000"/>
              </a:lnSpc>
              <a:spcBef>
                <a:spcPts val="400"/>
              </a:spcBef>
              <a:spcAft>
                <a:spcPts val="0"/>
              </a:spcAft>
              <a:buClr>
                <a:schemeClr val="dk1"/>
              </a:buClr>
              <a:buSzPts val="2100"/>
              <a:buChar char="•"/>
              <a:defRPr sz="2100"/>
            </a:lvl1pPr>
            <a:lvl2pPr marL="914400" lvl="1" indent="-336550" algn="l">
              <a:lnSpc>
                <a:spcPct val="100000"/>
              </a:lnSpc>
              <a:spcBef>
                <a:spcPts val="300"/>
              </a:spcBef>
              <a:spcAft>
                <a:spcPts val="0"/>
              </a:spcAft>
              <a:buClr>
                <a:schemeClr val="dk1"/>
              </a:buClr>
              <a:buSzPts val="1700"/>
              <a:buChar char="–"/>
              <a:defRPr sz="1700"/>
            </a:lvl2pPr>
            <a:lvl3pPr marL="1371600" lvl="2" indent="-323850" algn="l">
              <a:lnSpc>
                <a:spcPct val="100000"/>
              </a:lnSpc>
              <a:spcBef>
                <a:spcPts val="300"/>
              </a:spcBef>
              <a:spcAft>
                <a:spcPts val="0"/>
              </a:spcAft>
              <a:buClr>
                <a:schemeClr val="dk1"/>
              </a:buClr>
              <a:buSzPts val="1500"/>
              <a:buChar char="•"/>
              <a:defRPr sz="1500"/>
            </a:lvl3pPr>
            <a:lvl4pPr marL="1828800" lvl="3" indent="-317500" algn="l">
              <a:lnSpc>
                <a:spcPct val="100000"/>
              </a:lnSpc>
              <a:spcBef>
                <a:spcPts val="300"/>
              </a:spcBef>
              <a:spcAft>
                <a:spcPts val="0"/>
              </a:spcAft>
              <a:buClr>
                <a:schemeClr val="dk1"/>
              </a:buClr>
              <a:buSzPts val="1400"/>
              <a:buChar char="–"/>
              <a:defRPr sz="1400"/>
            </a:lvl4pPr>
            <a:lvl5pPr marL="2286000" lvl="4" indent="-317500" algn="l">
              <a:lnSpc>
                <a:spcPct val="100000"/>
              </a:lnSpc>
              <a:spcBef>
                <a:spcPts val="300"/>
              </a:spcBef>
              <a:spcAft>
                <a:spcPts val="0"/>
              </a:spcAft>
              <a:buClr>
                <a:schemeClr val="dk1"/>
              </a:buClr>
              <a:buSzPts val="1400"/>
              <a:buChar char="»"/>
              <a:defRPr sz="1400"/>
            </a:lvl5pPr>
            <a:lvl6pPr marL="2743200" lvl="5" indent="-317500" algn="l">
              <a:lnSpc>
                <a:spcPct val="100000"/>
              </a:lnSpc>
              <a:spcBef>
                <a:spcPts val="300"/>
              </a:spcBef>
              <a:spcAft>
                <a:spcPts val="0"/>
              </a:spcAft>
              <a:buClr>
                <a:schemeClr val="dk1"/>
              </a:buClr>
              <a:buSzPts val="1400"/>
              <a:buChar char="•"/>
              <a:defRPr sz="1400"/>
            </a:lvl6pPr>
            <a:lvl7pPr marL="3200400" lvl="6" indent="-317500" algn="l">
              <a:lnSpc>
                <a:spcPct val="100000"/>
              </a:lnSpc>
              <a:spcBef>
                <a:spcPts val="300"/>
              </a:spcBef>
              <a:spcAft>
                <a:spcPts val="0"/>
              </a:spcAft>
              <a:buClr>
                <a:schemeClr val="dk1"/>
              </a:buClr>
              <a:buSzPts val="1400"/>
              <a:buChar char="•"/>
              <a:defRPr sz="1400"/>
            </a:lvl7pPr>
            <a:lvl8pPr marL="3657600" lvl="7" indent="-317500" algn="l">
              <a:lnSpc>
                <a:spcPct val="100000"/>
              </a:lnSpc>
              <a:spcBef>
                <a:spcPts val="300"/>
              </a:spcBef>
              <a:spcAft>
                <a:spcPts val="0"/>
              </a:spcAft>
              <a:buClr>
                <a:schemeClr val="dk1"/>
              </a:buClr>
              <a:buSzPts val="1400"/>
              <a:buChar char="•"/>
              <a:defRPr sz="1400"/>
            </a:lvl8pPr>
            <a:lvl9pPr marL="4114800" lvl="8" indent="-317500" algn="l">
              <a:lnSpc>
                <a:spcPct val="100000"/>
              </a:lnSpc>
              <a:spcBef>
                <a:spcPts val="300"/>
              </a:spcBef>
              <a:spcAft>
                <a:spcPts val="0"/>
              </a:spcAft>
              <a:buClr>
                <a:schemeClr val="dk1"/>
              </a:buClr>
              <a:buSzPts val="1400"/>
              <a:buChar char="•"/>
              <a:defRPr sz="1400"/>
            </a:lvl9pPr>
          </a:lstStyle>
          <a:p>
            <a:endParaRPr/>
          </a:p>
        </p:txBody>
      </p:sp>
      <p:sp>
        <p:nvSpPr>
          <p:cNvPr id="360" name="Google Shape;360;g3896a050ef9_3_35"/>
          <p:cNvSpPr txBox="1">
            <a:spLocks noGrp="1"/>
          </p:cNvSpPr>
          <p:nvPr>
            <p:ph type="body" idx="3"/>
          </p:nvPr>
        </p:nvSpPr>
        <p:spPr>
          <a:xfrm>
            <a:off x="4354711" y="1079376"/>
            <a:ext cx="3789164" cy="449833"/>
          </a:xfrm>
          <a:prstGeom prst="rect">
            <a:avLst/>
          </a:prstGeom>
          <a:noFill/>
          <a:ln>
            <a:noFill/>
          </a:ln>
        </p:spPr>
        <p:txBody>
          <a:bodyPr spcFirstLastPara="1" wrap="square" lIns="78575" tIns="39275" rIns="78575" bIns="39275" anchor="b" anchorCtr="0">
            <a:normAutofit/>
          </a:bodyPr>
          <a:lstStyle>
            <a:lvl1pPr marL="457200" lvl="0" indent="-228600" algn="l">
              <a:lnSpc>
                <a:spcPct val="100000"/>
              </a:lnSpc>
              <a:spcBef>
                <a:spcPts val="400"/>
              </a:spcBef>
              <a:spcAft>
                <a:spcPts val="0"/>
              </a:spcAft>
              <a:buClr>
                <a:schemeClr val="dk1"/>
              </a:buClr>
              <a:buSzPts val="2100"/>
              <a:buNone/>
              <a:defRPr sz="2100" b="1"/>
            </a:lvl1pPr>
            <a:lvl2pPr marL="914400" lvl="1" indent="-228600" algn="l">
              <a:lnSpc>
                <a:spcPct val="100000"/>
              </a:lnSpc>
              <a:spcBef>
                <a:spcPts val="300"/>
              </a:spcBef>
              <a:spcAft>
                <a:spcPts val="0"/>
              </a:spcAft>
              <a:buClr>
                <a:schemeClr val="dk1"/>
              </a:buClr>
              <a:buSzPts val="1700"/>
              <a:buNone/>
              <a:defRPr sz="1700" b="1"/>
            </a:lvl2pPr>
            <a:lvl3pPr marL="1371600" lvl="2" indent="-228600" algn="l">
              <a:lnSpc>
                <a:spcPct val="100000"/>
              </a:lnSpc>
              <a:spcBef>
                <a:spcPts val="300"/>
              </a:spcBef>
              <a:spcAft>
                <a:spcPts val="0"/>
              </a:spcAft>
              <a:buClr>
                <a:schemeClr val="dk1"/>
              </a:buClr>
              <a:buSzPts val="1500"/>
              <a:buNone/>
              <a:defRPr sz="1500" b="1"/>
            </a:lvl3pPr>
            <a:lvl4pPr marL="1828800" lvl="3" indent="-228600" algn="l">
              <a:lnSpc>
                <a:spcPct val="100000"/>
              </a:lnSpc>
              <a:spcBef>
                <a:spcPts val="300"/>
              </a:spcBef>
              <a:spcAft>
                <a:spcPts val="0"/>
              </a:spcAft>
              <a:buClr>
                <a:schemeClr val="dk1"/>
              </a:buClr>
              <a:buSzPts val="1400"/>
              <a:buNone/>
              <a:defRPr sz="1400" b="1"/>
            </a:lvl4pPr>
            <a:lvl5pPr marL="2286000" lvl="4" indent="-228600" algn="l">
              <a:lnSpc>
                <a:spcPct val="100000"/>
              </a:lnSpc>
              <a:spcBef>
                <a:spcPts val="300"/>
              </a:spcBef>
              <a:spcAft>
                <a:spcPts val="0"/>
              </a:spcAft>
              <a:buClr>
                <a:schemeClr val="dk1"/>
              </a:buClr>
              <a:buSzPts val="1400"/>
              <a:buNone/>
              <a:defRPr sz="1400" b="1"/>
            </a:lvl5pPr>
            <a:lvl6pPr marL="2743200" lvl="5" indent="-228600" algn="l">
              <a:lnSpc>
                <a:spcPct val="100000"/>
              </a:lnSpc>
              <a:spcBef>
                <a:spcPts val="300"/>
              </a:spcBef>
              <a:spcAft>
                <a:spcPts val="0"/>
              </a:spcAft>
              <a:buClr>
                <a:schemeClr val="dk1"/>
              </a:buClr>
              <a:buSzPts val="1400"/>
              <a:buNone/>
              <a:defRPr sz="1400" b="1"/>
            </a:lvl6pPr>
            <a:lvl7pPr marL="3200400" lvl="6" indent="-228600" algn="l">
              <a:lnSpc>
                <a:spcPct val="100000"/>
              </a:lnSpc>
              <a:spcBef>
                <a:spcPts val="300"/>
              </a:spcBef>
              <a:spcAft>
                <a:spcPts val="0"/>
              </a:spcAft>
              <a:buClr>
                <a:schemeClr val="dk1"/>
              </a:buClr>
              <a:buSzPts val="1400"/>
              <a:buNone/>
              <a:defRPr sz="1400" b="1"/>
            </a:lvl7pPr>
            <a:lvl8pPr marL="3657600" lvl="7" indent="-228600" algn="l">
              <a:lnSpc>
                <a:spcPct val="100000"/>
              </a:lnSpc>
              <a:spcBef>
                <a:spcPts val="300"/>
              </a:spcBef>
              <a:spcAft>
                <a:spcPts val="0"/>
              </a:spcAft>
              <a:buClr>
                <a:schemeClr val="dk1"/>
              </a:buClr>
              <a:buSzPts val="1400"/>
              <a:buNone/>
              <a:defRPr sz="1400" b="1"/>
            </a:lvl8pPr>
            <a:lvl9pPr marL="4114800" lvl="8" indent="-228600" algn="l">
              <a:lnSpc>
                <a:spcPct val="100000"/>
              </a:lnSpc>
              <a:spcBef>
                <a:spcPts val="300"/>
              </a:spcBef>
              <a:spcAft>
                <a:spcPts val="0"/>
              </a:spcAft>
              <a:buClr>
                <a:schemeClr val="dk1"/>
              </a:buClr>
              <a:buSzPts val="1400"/>
              <a:buNone/>
              <a:defRPr sz="1400" b="1"/>
            </a:lvl9pPr>
          </a:lstStyle>
          <a:p>
            <a:endParaRPr/>
          </a:p>
        </p:txBody>
      </p:sp>
      <p:sp>
        <p:nvSpPr>
          <p:cNvPr id="361" name="Google Shape;361;g3896a050ef9_3_35"/>
          <p:cNvSpPr txBox="1">
            <a:spLocks noGrp="1"/>
          </p:cNvSpPr>
          <p:nvPr>
            <p:ph type="body" idx="4"/>
          </p:nvPr>
        </p:nvSpPr>
        <p:spPr>
          <a:xfrm>
            <a:off x="4354711" y="1529209"/>
            <a:ext cx="3789164" cy="2778249"/>
          </a:xfrm>
          <a:prstGeom prst="rect">
            <a:avLst/>
          </a:prstGeom>
          <a:noFill/>
          <a:ln>
            <a:noFill/>
          </a:ln>
        </p:spPr>
        <p:txBody>
          <a:bodyPr spcFirstLastPara="1" wrap="square" lIns="78575" tIns="39275" rIns="78575" bIns="39275" anchor="t" anchorCtr="0">
            <a:normAutofit/>
          </a:bodyPr>
          <a:lstStyle>
            <a:lvl1pPr marL="457200" lvl="0" indent="-361950" algn="l">
              <a:lnSpc>
                <a:spcPct val="100000"/>
              </a:lnSpc>
              <a:spcBef>
                <a:spcPts val="400"/>
              </a:spcBef>
              <a:spcAft>
                <a:spcPts val="0"/>
              </a:spcAft>
              <a:buClr>
                <a:schemeClr val="dk1"/>
              </a:buClr>
              <a:buSzPts val="2100"/>
              <a:buChar char="•"/>
              <a:defRPr sz="2100"/>
            </a:lvl1pPr>
            <a:lvl2pPr marL="914400" lvl="1" indent="-336550" algn="l">
              <a:lnSpc>
                <a:spcPct val="100000"/>
              </a:lnSpc>
              <a:spcBef>
                <a:spcPts val="300"/>
              </a:spcBef>
              <a:spcAft>
                <a:spcPts val="0"/>
              </a:spcAft>
              <a:buClr>
                <a:schemeClr val="dk1"/>
              </a:buClr>
              <a:buSzPts val="1700"/>
              <a:buChar char="–"/>
              <a:defRPr sz="1700"/>
            </a:lvl2pPr>
            <a:lvl3pPr marL="1371600" lvl="2" indent="-323850" algn="l">
              <a:lnSpc>
                <a:spcPct val="100000"/>
              </a:lnSpc>
              <a:spcBef>
                <a:spcPts val="300"/>
              </a:spcBef>
              <a:spcAft>
                <a:spcPts val="0"/>
              </a:spcAft>
              <a:buClr>
                <a:schemeClr val="dk1"/>
              </a:buClr>
              <a:buSzPts val="1500"/>
              <a:buChar char="•"/>
              <a:defRPr sz="1500"/>
            </a:lvl3pPr>
            <a:lvl4pPr marL="1828800" lvl="3" indent="-317500" algn="l">
              <a:lnSpc>
                <a:spcPct val="100000"/>
              </a:lnSpc>
              <a:spcBef>
                <a:spcPts val="300"/>
              </a:spcBef>
              <a:spcAft>
                <a:spcPts val="0"/>
              </a:spcAft>
              <a:buClr>
                <a:schemeClr val="dk1"/>
              </a:buClr>
              <a:buSzPts val="1400"/>
              <a:buChar char="–"/>
              <a:defRPr sz="1400"/>
            </a:lvl4pPr>
            <a:lvl5pPr marL="2286000" lvl="4" indent="-317500" algn="l">
              <a:lnSpc>
                <a:spcPct val="100000"/>
              </a:lnSpc>
              <a:spcBef>
                <a:spcPts val="300"/>
              </a:spcBef>
              <a:spcAft>
                <a:spcPts val="0"/>
              </a:spcAft>
              <a:buClr>
                <a:schemeClr val="dk1"/>
              </a:buClr>
              <a:buSzPts val="1400"/>
              <a:buChar char="»"/>
              <a:defRPr sz="1400"/>
            </a:lvl5pPr>
            <a:lvl6pPr marL="2743200" lvl="5" indent="-317500" algn="l">
              <a:lnSpc>
                <a:spcPct val="100000"/>
              </a:lnSpc>
              <a:spcBef>
                <a:spcPts val="300"/>
              </a:spcBef>
              <a:spcAft>
                <a:spcPts val="0"/>
              </a:spcAft>
              <a:buClr>
                <a:schemeClr val="dk1"/>
              </a:buClr>
              <a:buSzPts val="1400"/>
              <a:buChar char="•"/>
              <a:defRPr sz="1400"/>
            </a:lvl6pPr>
            <a:lvl7pPr marL="3200400" lvl="6" indent="-317500" algn="l">
              <a:lnSpc>
                <a:spcPct val="100000"/>
              </a:lnSpc>
              <a:spcBef>
                <a:spcPts val="300"/>
              </a:spcBef>
              <a:spcAft>
                <a:spcPts val="0"/>
              </a:spcAft>
              <a:buClr>
                <a:schemeClr val="dk1"/>
              </a:buClr>
              <a:buSzPts val="1400"/>
              <a:buChar char="•"/>
              <a:defRPr sz="1400"/>
            </a:lvl7pPr>
            <a:lvl8pPr marL="3657600" lvl="7" indent="-317500" algn="l">
              <a:lnSpc>
                <a:spcPct val="100000"/>
              </a:lnSpc>
              <a:spcBef>
                <a:spcPts val="300"/>
              </a:spcBef>
              <a:spcAft>
                <a:spcPts val="0"/>
              </a:spcAft>
              <a:buClr>
                <a:schemeClr val="dk1"/>
              </a:buClr>
              <a:buSzPts val="1400"/>
              <a:buChar char="•"/>
              <a:defRPr sz="1400"/>
            </a:lvl8pPr>
            <a:lvl9pPr marL="4114800" lvl="8" indent="-317500" algn="l">
              <a:lnSpc>
                <a:spcPct val="100000"/>
              </a:lnSpc>
              <a:spcBef>
                <a:spcPts val="300"/>
              </a:spcBef>
              <a:spcAft>
                <a:spcPts val="0"/>
              </a:spcAft>
              <a:buClr>
                <a:schemeClr val="dk1"/>
              </a:buClr>
              <a:buSzPts val="1400"/>
              <a:buChar char="•"/>
              <a:defRPr sz="1400"/>
            </a:lvl9pPr>
          </a:lstStyle>
          <a:p>
            <a:endParaRPr/>
          </a:p>
        </p:txBody>
      </p:sp>
      <p:sp>
        <p:nvSpPr>
          <p:cNvPr id="362" name="Google Shape;362;g3896a050ef9_3_35"/>
          <p:cNvSpPr txBox="1">
            <a:spLocks noGrp="1"/>
          </p:cNvSpPr>
          <p:nvPr>
            <p:ph type="dt" idx="10"/>
          </p:nvPr>
        </p:nvSpPr>
        <p:spPr>
          <a:xfrm>
            <a:off x="428625" y="4469309"/>
            <a:ext cx="2000250" cy="256729"/>
          </a:xfrm>
          <a:prstGeom prst="rect">
            <a:avLst/>
          </a:prstGeom>
          <a:noFill/>
          <a:ln>
            <a:noFill/>
          </a:ln>
        </p:spPr>
        <p:txBody>
          <a:bodyPr spcFirstLastPara="1" wrap="square" lIns="78575" tIns="39275" rIns="78575" bIns="39275" anchor="ctr"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63" name="Google Shape;363;g3896a050ef9_3_35"/>
          <p:cNvSpPr txBox="1">
            <a:spLocks noGrp="1"/>
          </p:cNvSpPr>
          <p:nvPr>
            <p:ph type="ftr" idx="11"/>
          </p:nvPr>
        </p:nvSpPr>
        <p:spPr>
          <a:xfrm>
            <a:off x="2928938" y="4469309"/>
            <a:ext cx="2714625" cy="256729"/>
          </a:xfrm>
          <a:prstGeom prst="rect">
            <a:avLst/>
          </a:prstGeom>
          <a:noFill/>
          <a:ln>
            <a:noFill/>
          </a:ln>
        </p:spPr>
        <p:txBody>
          <a:bodyPr spcFirstLastPara="1" wrap="square" lIns="78575" tIns="39275" rIns="78575" bIns="39275" anchor="ctr" anchorCtr="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64" name="Google Shape;364;g3896a050ef9_3_35"/>
          <p:cNvSpPr txBox="1">
            <a:spLocks noGrp="1"/>
          </p:cNvSpPr>
          <p:nvPr>
            <p:ph type="sldNum" idx="12"/>
          </p:nvPr>
        </p:nvSpPr>
        <p:spPr>
          <a:xfrm>
            <a:off x="6143625" y="4469309"/>
            <a:ext cx="2000250" cy="256729"/>
          </a:xfrm>
          <a:prstGeom prst="rect">
            <a:avLst/>
          </a:prstGeom>
          <a:noFill/>
          <a:ln>
            <a:noFill/>
          </a:ln>
        </p:spPr>
        <p:txBody>
          <a:bodyPr spcFirstLastPara="1" wrap="square" lIns="78575" tIns="39275" rIns="78575" bIns="3927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65"/>
        <p:cNvGrpSpPr/>
        <p:nvPr/>
      </p:nvGrpSpPr>
      <p:grpSpPr>
        <a:xfrm>
          <a:off x="0" y="0"/>
          <a:ext cx="0" cy="0"/>
          <a:chOff x="0" y="0"/>
          <a:chExt cx="0" cy="0"/>
        </a:xfrm>
      </p:grpSpPr>
      <p:sp>
        <p:nvSpPr>
          <p:cNvPr id="366" name="Google Shape;366;g3896a050ef9_3_44"/>
          <p:cNvSpPr txBox="1">
            <a:spLocks noGrp="1"/>
          </p:cNvSpPr>
          <p:nvPr>
            <p:ph type="title"/>
          </p:nvPr>
        </p:nvSpPr>
        <p:spPr>
          <a:xfrm>
            <a:off x="428625" y="193105"/>
            <a:ext cx="7715250" cy="803672"/>
          </a:xfrm>
          <a:prstGeom prst="rect">
            <a:avLst/>
          </a:prstGeom>
          <a:noFill/>
          <a:ln>
            <a:noFill/>
          </a:ln>
        </p:spPr>
        <p:txBody>
          <a:bodyPr spcFirstLastPara="1" wrap="square" lIns="78575" tIns="39275" rIns="78575" bIns="39275" anchor="ctr" anchorCtr="0">
            <a:normAutofit/>
          </a:bodyPr>
          <a:lstStyle>
            <a:lvl1pPr lvl="0" algn="ctr">
              <a:lnSpc>
                <a:spcPct val="100000"/>
              </a:lnSpc>
              <a:spcBef>
                <a:spcPts val="0"/>
              </a:spcBef>
              <a:spcAft>
                <a:spcPts val="0"/>
              </a:spcAft>
              <a:buClr>
                <a:schemeClr val="dk1"/>
              </a:buClr>
              <a:buSzPts val="15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67" name="Google Shape;367;g3896a050ef9_3_44"/>
          <p:cNvSpPr txBox="1">
            <a:spLocks noGrp="1"/>
          </p:cNvSpPr>
          <p:nvPr>
            <p:ph type="dt" idx="10"/>
          </p:nvPr>
        </p:nvSpPr>
        <p:spPr>
          <a:xfrm>
            <a:off x="428625" y="4469309"/>
            <a:ext cx="2000250" cy="256729"/>
          </a:xfrm>
          <a:prstGeom prst="rect">
            <a:avLst/>
          </a:prstGeom>
          <a:noFill/>
          <a:ln>
            <a:noFill/>
          </a:ln>
        </p:spPr>
        <p:txBody>
          <a:bodyPr spcFirstLastPara="1" wrap="square" lIns="78575" tIns="39275" rIns="78575" bIns="39275" anchor="ctr"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68" name="Google Shape;368;g3896a050ef9_3_44"/>
          <p:cNvSpPr txBox="1">
            <a:spLocks noGrp="1"/>
          </p:cNvSpPr>
          <p:nvPr>
            <p:ph type="ftr" idx="11"/>
          </p:nvPr>
        </p:nvSpPr>
        <p:spPr>
          <a:xfrm>
            <a:off x="2928938" y="4469309"/>
            <a:ext cx="2714625" cy="256729"/>
          </a:xfrm>
          <a:prstGeom prst="rect">
            <a:avLst/>
          </a:prstGeom>
          <a:noFill/>
          <a:ln>
            <a:noFill/>
          </a:ln>
        </p:spPr>
        <p:txBody>
          <a:bodyPr spcFirstLastPara="1" wrap="square" lIns="78575" tIns="39275" rIns="78575" bIns="39275" anchor="ctr" anchorCtr="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69" name="Google Shape;369;g3896a050ef9_3_44"/>
          <p:cNvSpPr txBox="1">
            <a:spLocks noGrp="1"/>
          </p:cNvSpPr>
          <p:nvPr>
            <p:ph type="sldNum" idx="12"/>
          </p:nvPr>
        </p:nvSpPr>
        <p:spPr>
          <a:xfrm>
            <a:off x="6143625" y="4469309"/>
            <a:ext cx="2000250" cy="256729"/>
          </a:xfrm>
          <a:prstGeom prst="rect">
            <a:avLst/>
          </a:prstGeom>
          <a:noFill/>
          <a:ln>
            <a:noFill/>
          </a:ln>
        </p:spPr>
        <p:txBody>
          <a:bodyPr spcFirstLastPara="1" wrap="square" lIns="78575" tIns="39275" rIns="78575" bIns="3927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70"/>
        <p:cNvGrpSpPr/>
        <p:nvPr/>
      </p:nvGrpSpPr>
      <p:grpSpPr>
        <a:xfrm>
          <a:off x="0" y="0"/>
          <a:ext cx="0" cy="0"/>
          <a:chOff x="0" y="0"/>
          <a:chExt cx="0" cy="0"/>
        </a:xfrm>
      </p:grpSpPr>
      <p:sp>
        <p:nvSpPr>
          <p:cNvPr id="371" name="Google Shape;371;g3896a050ef9_3_49"/>
          <p:cNvSpPr txBox="1">
            <a:spLocks noGrp="1"/>
          </p:cNvSpPr>
          <p:nvPr>
            <p:ph type="title"/>
          </p:nvPr>
        </p:nvSpPr>
        <p:spPr>
          <a:xfrm>
            <a:off x="428625" y="191988"/>
            <a:ext cx="2820293" cy="817066"/>
          </a:xfrm>
          <a:prstGeom prst="rect">
            <a:avLst/>
          </a:prstGeom>
          <a:noFill/>
          <a:ln>
            <a:noFill/>
          </a:ln>
        </p:spPr>
        <p:txBody>
          <a:bodyPr spcFirstLastPara="1" wrap="square" lIns="78575" tIns="39275" rIns="78575" bIns="39275" anchor="b" anchorCtr="0">
            <a:normAutofit/>
          </a:bodyPr>
          <a:lstStyle>
            <a:lvl1pPr lvl="0" algn="l">
              <a:lnSpc>
                <a:spcPct val="100000"/>
              </a:lnSpc>
              <a:spcBef>
                <a:spcPts val="0"/>
              </a:spcBef>
              <a:spcAft>
                <a:spcPts val="0"/>
              </a:spcAft>
              <a:buClr>
                <a:schemeClr val="dk1"/>
              </a:buClr>
              <a:buSzPts val="1700"/>
              <a:buFont typeface="Calibri"/>
              <a:buNone/>
              <a:defRPr sz="1700" b="1"/>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72" name="Google Shape;372;g3896a050ef9_3_49"/>
          <p:cNvSpPr txBox="1">
            <a:spLocks noGrp="1"/>
          </p:cNvSpPr>
          <p:nvPr>
            <p:ph type="body" idx="1"/>
          </p:nvPr>
        </p:nvSpPr>
        <p:spPr>
          <a:xfrm>
            <a:off x="3351609" y="191988"/>
            <a:ext cx="4792266" cy="4115470"/>
          </a:xfrm>
          <a:prstGeom prst="rect">
            <a:avLst/>
          </a:prstGeom>
          <a:noFill/>
          <a:ln>
            <a:noFill/>
          </a:ln>
        </p:spPr>
        <p:txBody>
          <a:bodyPr spcFirstLastPara="1" wrap="square" lIns="78575" tIns="39275" rIns="78575" bIns="39275" anchor="t" anchorCtr="0">
            <a:normAutofit/>
          </a:bodyPr>
          <a:lstStyle>
            <a:lvl1pPr marL="457200" lvl="0" indent="-406400" algn="l">
              <a:lnSpc>
                <a:spcPct val="100000"/>
              </a:lnSpc>
              <a:spcBef>
                <a:spcPts val="600"/>
              </a:spcBef>
              <a:spcAft>
                <a:spcPts val="0"/>
              </a:spcAft>
              <a:buClr>
                <a:schemeClr val="dk1"/>
              </a:buClr>
              <a:buSzPts val="2800"/>
              <a:buChar char="•"/>
              <a:defRPr sz="2800"/>
            </a:lvl1pPr>
            <a:lvl2pPr marL="914400" lvl="1" indent="-381000" algn="l">
              <a:lnSpc>
                <a:spcPct val="100000"/>
              </a:lnSpc>
              <a:spcBef>
                <a:spcPts val="500"/>
              </a:spcBef>
              <a:spcAft>
                <a:spcPts val="0"/>
              </a:spcAft>
              <a:buClr>
                <a:schemeClr val="dk1"/>
              </a:buClr>
              <a:buSzPts val="2400"/>
              <a:buChar char="–"/>
              <a:defRPr sz="2400"/>
            </a:lvl2pPr>
            <a:lvl3pPr marL="1371600" lvl="2" indent="-361950" algn="l">
              <a:lnSpc>
                <a:spcPct val="100000"/>
              </a:lnSpc>
              <a:spcBef>
                <a:spcPts val="400"/>
              </a:spcBef>
              <a:spcAft>
                <a:spcPts val="0"/>
              </a:spcAft>
              <a:buClr>
                <a:schemeClr val="dk1"/>
              </a:buClr>
              <a:buSzPts val="2100"/>
              <a:buChar char="•"/>
              <a:defRPr sz="2100"/>
            </a:lvl3pPr>
            <a:lvl4pPr marL="1828800" lvl="3" indent="-336550" algn="l">
              <a:lnSpc>
                <a:spcPct val="100000"/>
              </a:lnSpc>
              <a:spcBef>
                <a:spcPts val="300"/>
              </a:spcBef>
              <a:spcAft>
                <a:spcPts val="0"/>
              </a:spcAft>
              <a:buClr>
                <a:schemeClr val="dk1"/>
              </a:buClr>
              <a:buSzPts val="1700"/>
              <a:buChar char="–"/>
              <a:defRPr sz="1700"/>
            </a:lvl4pPr>
            <a:lvl5pPr marL="2286000" lvl="4" indent="-336550" algn="l">
              <a:lnSpc>
                <a:spcPct val="100000"/>
              </a:lnSpc>
              <a:spcBef>
                <a:spcPts val="300"/>
              </a:spcBef>
              <a:spcAft>
                <a:spcPts val="0"/>
              </a:spcAft>
              <a:buClr>
                <a:schemeClr val="dk1"/>
              </a:buClr>
              <a:buSzPts val="1700"/>
              <a:buChar char="»"/>
              <a:defRPr sz="1700"/>
            </a:lvl5pPr>
            <a:lvl6pPr marL="2743200" lvl="5" indent="-336550" algn="l">
              <a:lnSpc>
                <a:spcPct val="100000"/>
              </a:lnSpc>
              <a:spcBef>
                <a:spcPts val="300"/>
              </a:spcBef>
              <a:spcAft>
                <a:spcPts val="0"/>
              </a:spcAft>
              <a:buClr>
                <a:schemeClr val="dk1"/>
              </a:buClr>
              <a:buSzPts val="1700"/>
              <a:buChar char="•"/>
              <a:defRPr sz="1700"/>
            </a:lvl6pPr>
            <a:lvl7pPr marL="3200400" lvl="6" indent="-336550" algn="l">
              <a:lnSpc>
                <a:spcPct val="100000"/>
              </a:lnSpc>
              <a:spcBef>
                <a:spcPts val="300"/>
              </a:spcBef>
              <a:spcAft>
                <a:spcPts val="0"/>
              </a:spcAft>
              <a:buClr>
                <a:schemeClr val="dk1"/>
              </a:buClr>
              <a:buSzPts val="1700"/>
              <a:buChar char="•"/>
              <a:defRPr sz="1700"/>
            </a:lvl7pPr>
            <a:lvl8pPr marL="3657600" lvl="7" indent="-336550" algn="l">
              <a:lnSpc>
                <a:spcPct val="100000"/>
              </a:lnSpc>
              <a:spcBef>
                <a:spcPts val="300"/>
              </a:spcBef>
              <a:spcAft>
                <a:spcPts val="0"/>
              </a:spcAft>
              <a:buClr>
                <a:schemeClr val="dk1"/>
              </a:buClr>
              <a:buSzPts val="1700"/>
              <a:buChar char="•"/>
              <a:defRPr sz="1700"/>
            </a:lvl8pPr>
            <a:lvl9pPr marL="4114800" lvl="8" indent="-336550" algn="l">
              <a:lnSpc>
                <a:spcPct val="100000"/>
              </a:lnSpc>
              <a:spcBef>
                <a:spcPts val="300"/>
              </a:spcBef>
              <a:spcAft>
                <a:spcPts val="0"/>
              </a:spcAft>
              <a:buClr>
                <a:schemeClr val="dk1"/>
              </a:buClr>
              <a:buSzPts val="1700"/>
              <a:buChar char="•"/>
              <a:defRPr sz="1700"/>
            </a:lvl9pPr>
          </a:lstStyle>
          <a:p>
            <a:endParaRPr/>
          </a:p>
        </p:txBody>
      </p:sp>
      <p:sp>
        <p:nvSpPr>
          <p:cNvPr id="373" name="Google Shape;373;g3896a050ef9_3_49"/>
          <p:cNvSpPr txBox="1">
            <a:spLocks noGrp="1"/>
          </p:cNvSpPr>
          <p:nvPr>
            <p:ph type="body" idx="2"/>
          </p:nvPr>
        </p:nvSpPr>
        <p:spPr>
          <a:xfrm>
            <a:off x="428625" y="1009055"/>
            <a:ext cx="2820293" cy="3298404"/>
          </a:xfrm>
          <a:prstGeom prst="rect">
            <a:avLst/>
          </a:prstGeom>
          <a:noFill/>
          <a:ln>
            <a:noFill/>
          </a:ln>
        </p:spPr>
        <p:txBody>
          <a:bodyPr spcFirstLastPara="1" wrap="square" lIns="78575" tIns="39275" rIns="78575" bIns="39275" anchor="t" anchorCtr="0">
            <a:normAutofit/>
          </a:bodyPr>
          <a:lstStyle>
            <a:lvl1pPr marL="457200" lvl="0" indent="-228600" algn="l">
              <a:lnSpc>
                <a:spcPct val="100000"/>
              </a:lnSpc>
              <a:spcBef>
                <a:spcPts val="200"/>
              </a:spcBef>
              <a:spcAft>
                <a:spcPts val="0"/>
              </a:spcAft>
              <a:buClr>
                <a:schemeClr val="dk1"/>
              </a:buClr>
              <a:buSzPts val="1200"/>
              <a:buNone/>
              <a:defRPr sz="1200"/>
            </a:lvl1pPr>
            <a:lvl2pPr marL="914400" lvl="1" indent="-228600" algn="l">
              <a:lnSpc>
                <a:spcPct val="100000"/>
              </a:lnSpc>
              <a:spcBef>
                <a:spcPts val="200"/>
              </a:spcBef>
              <a:spcAft>
                <a:spcPts val="0"/>
              </a:spcAft>
              <a:buClr>
                <a:schemeClr val="dk1"/>
              </a:buClr>
              <a:buSzPts val="1000"/>
              <a:buNone/>
              <a:defRPr sz="1000"/>
            </a:lvl2pPr>
            <a:lvl3pPr marL="1371600" lvl="2" indent="-228600" algn="l">
              <a:lnSpc>
                <a:spcPct val="100000"/>
              </a:lnSpc>
              <a:spcBef>
                <a:spcPts val="200"/>
              </a:spcBef>
              <a:spcAft>
                <a:spcPts val="0"/>
              </a:spcAft>
              <a:buClr>
                <a:schemeClr val="dk1"/>
              </a:buClr>
              <a:buSzPts val="900"/>
              <a:buNone/>
              <a:defRPr sz="900"/>
            </a:lvl3pPr>
            <a:lvl4pPr marL="1828800" lvl="3" indent="-228600" algn="l">
              <a:lnSpc>
                <a:spcPct val="100000"/>
              </a:lnSpc>
              <a:spcBef>
                <a:spcPts val="200"/>
              </a:spcBef>
              <a:spcAft>
                <a:spcPts val="0"/>
              </a:spcAft>
              <a:buClr>
                <a:schemeClr val="dk1"/>
              </a:buClr>
              <a:buSzPts val="800"/>
              <a:buNone/>
              <a:defRPr sz="800"/>
            </a:lvl4pPr>
            <a:lvl5pPr marL="2286000" lvl="4" indent="-228600" algn="l">
              <a:lnSpc>
                <a:spcPct val="100000"/>
              </a:lnSpc>
              <a:spcBef>
                <a:spcPts val="200"/>
              </a:spcBef>
              <a:spcAft>
                <a:spcPts val="0"/>
              </a:spcAft>
              <a:buClr>
                <a:schemeClr val="dk1"/>
              </a:buClr>
              <a:buSzPts val="800"/>
              <a:buNone/>
              <a:defRPr sz="800"/>
            </a:lvl5pPr>
            <a:lvl6pPr marL="2743200" lvl="5" indent="-228600" algn="l">
              <a:lnSpc>
                <a:spcPct val="100000"/>
              </a:lnSpc>
              <a:spcBef>
                <a:spcPts val="200"/>
              </a:spcBef>
              <a:spcAft>
                <a:spcPts val="0"/>
              </a:spcAft>
              <a:buClr>
                <a:schemeClr val="dk1"/>
              </a:buClr>
              <a:buSzPts val="800"/>
              <a:buNone/>
              <a:defRPr sz="800"/>
            </a:lvl6pPr>
            <a:lvl7pPr marL="3200400" lvl="6" indent="-228600" algn="l">
              <a:lnSpc>
                <a:spcPct val="100000"/>
              </a:lnSpc>
              <a:spcBef>
                <a:spcPts val="200"/>
              </a:spcBef>
              <a:spcAft>
                <a:spcPts val="0"/>
              </a:spcAft>
              <a:buClr>
                <a:schemeClr val="dk1"/>
              </a:buClr>
              <a:buSzPts val="800"/>
              <a:buNone/>
              <a:defRPr sz="800"/>
            </a:lvl7pPr>
            <a:lvl8pPr marL="3657600" lvl="7" indent="-228600" algn="l">
              <a:lnSpc>
                <a:spcPct val="100000"/>
              </a:lnSpc>
              <a:spcBef>
                <a:spcPts val="200"/>
              </a:spcBef>
              <a:spcAft>
                <a:spcPts val="0"/>
              </a:spcAft>
              <a:buClr>
                <a:schemeClr val="dk1"/>
              </a:buClr>
              <a:buSzPts val="800"/>
              <a:buNone/>
              <a:defRPr sz="800"/>
            </a:lvl8pPr>
            <a:lvl9pPr marL="4114800" lvl="8" indent="-228600" algn="l">
              <a:lnSpc>
                <a:spcPct val="100000"/>
              </a:lnSpc>
              <a:spcBef>
                <a:spcPts val="200"/>
              </a:spcBef>
              <a:spcAft>
                <a:spcPts val="0"/>
              </a:spcAft>
              <a:buClr>
                <a:schemeClr val="dk1"/>
              </a:buClr>
              <a:buSzPts val="800"/>
              <a:buNone/>
              <a:defRPr sz="800"/>
            </a:lvl9pPr>
          </a:lstStyle>
          <a:p>
            <a:endParaRPr/>
          </a:p>
        </p:txBody>
      </p:sp>
      <p:sp>
        <p:nvSpPr>
          <p:cNvPr id="374" name="Google Shape;374;g3896a050ef9_3_49"/>
          <p:cNvSpPr txBox="1">
            <a:spLocks noGrp="1"/>
          </p:cNvSpPr>
          <p:nvPr>
            <p:ph type="dt" idx="10"/>
          </p:nvPr>
        </p:nvSpPr>
        <p:spPr>
          <a:xfrm>
            <a:off x="428625" y="4469309"/>
            <a:ext cx="2000250" cy="256729"/>
          </a:xfrm>
          <a:prstGeom prst="rect">
            <a:avLst/>
          </a:prstGeom>
          <a:noFill/>
          <a:ln>
            <a:noFill/>
          </a:ln>
        </p:spPr>
        <p:txBody>
          <a:bodyPr spcFirstLastPara="1" wrap="square" lIns="78575" tIns="39275" rIns="78575" bIns="39275" anchor="ctr"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75" name="Google Shape;375;g3896a050ef9_3_49"/>
          <p:cNvSpPr txBox="1">
            <a:spLocks noGrp="1"/>
          </p:cNvSpPr>
          <p:nvPr>
            <p:ph type="ftr" idx="11"/>
          </p:nvPr>
        </p:nvSpPr>
        <p:spPr>
          <a:xfrm>
            <a:off x="2928938" y="4469309"/>
            <a:ext cx="2714625" cy="256729"/>
          </a:xfrm>
          <a:prstGeom prst="rect">
            <a:avLst/>
          </a:prstGeom>
          <a:noFill/>
          <a:ln>
            <a:noFill/>
          </a:ln>
        </p:spPr>
        <p:txBody>
          <a:bodyPr spcFirstLastPara="1" wrap="square" lIns="78575" tIns="39275" rIns="78575" bIns="39275" anchor="ctr" anchorCtr="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76" name="Google Shape;376;g3896a050ef9_3_49"/>
          <p:cNvSpPr txBox="1">
            <a:spLocks noGrp="1"/>
          </p:cNvSpPr>
          <p:nvPr>
            <p:ph type="sldNum" idx="12"/>
          </p:nvPr>
        </p:nvSpPr>
        <p:spPr>
          <a:xfrm>
            <a:off x="6143625" y="4469309"/>
            <a:ext cx="2000250" cy="256729"/>
          </a:xfrm>
          <a:prstGeom prst="rect">
            <a:avLst/>
          </a:prstGeom>
          <a:noFill/>
          <a:ln>
            <a:noFill/>
          </a:ln>
        </p:spPr>
        <p:txBody>
          <a:bodyPr spcFirstLastPara="1" wrap="square" lIns="78575" tIns="39275" rIns="78575" bIns="3927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77"/>
        <p:cNvGrpSpPr/>
        <p:nvPr/>
      </p:nvGrpSpPr>
      <p:grpSpPr>
        <a:xfrm>
          <a:off x="0" y="0"/>
          <a:ext cx="0" cy="0"/>
          <a:chOff x="0" y="0"/>
          <a:chExt cx="0" cy="0"/>
        </a:xfrm>
      </p:grpSpPr>
      <p:sp>
        <p:nvSpPr>
          <p:cNvPr id="378" name="Google Shape;378;g3896a050ef9_3_56"/>
          <p:cNvSpPr txBox="1">
            <a:spLocks noGrp="1"/>
          </p:cNvSpPr>
          <p:nvPr>
            <p:ph type="title"/>
          </p:nvPr>
        </p:nvSpPr>
        <p:spPr>
          <a:xfrm>
            <a:off x="1680270" y="3375422"/>
            <a:ext cx="5143500" cy="398488"/>
          </a:xfrm>
          <a:prstGeom prst="rect">
            <a:avLst/>
          </a:prstGeom>
          <a:noFill/>
          <a:ln>
            <a:noFill/>
          </a:ln>
        </p:spPr>
        <p:txBody>
          <a:bodyPr spcFirstLastPara="1" wrap="square" lIns="78575" tIns="39275" rIns="78575" bIns="39275" anchor="b" anchorCtr="0">
            <a:normAutofit/>
          </a:bodyPr>
          <a:lstStyle>
            <a:lvl1pPr lvl="0" algn="l">
              <a:lnSpc>
                <a:spcPct val="100000"/>
              </a:lnSpc>
              <a:spcBef>
                <a:spcPts val="0"/>
              </a:spcBef>
              <a:spcAft>
                <a:spcPts val="0"/>
              </a:spcAft>
              <a:buClr>
                <a:schemeClr val="dk1"/>
              </a:buClr>
              <a:buSzPts val="1700"/>
              <a:buFont typeface="Calibri"/>
              <a:buNone/>
              <a:defRPr sz="1700" b="1"/>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79" name="Google Shape;379;g3896a050ef9_3_56"/>
          <p:cNvSpPr>
            <a:spLocks noGrp="1"/>
          </p:cNvSpPr>
          <p:nvPr>
            <p:ph type="pic" idx="2"/>
          </p:nvPr>
        </p:nvSpPr>
        <p:spPr>
          <a:xfrm>
            <a:off x="1680270" y="430857"/>
            <a:ext cx="5143500" cy="2893219"/>
          </a:xfrm>
          <a:prstGeom prst="rect">
            <a:avLst/>
          </a:prstGeom>
          <a:noFill/>
          <a:ln>
            <a:noFill/>
          </a:ln>
        </p:spPr>
      </p:sp>
      <p:sp>
        <p:nvSpPr>
          <p:cNvPr id="380" name="Google Shape;380;g3896a050ef9_3_56"/>
          <p:cNvSpPr txBox="1">
            <a:spLocks noGrp="1"/>
          </p:cNvSpPr>
          <p:nvPr>
            <p:ph type="body" idx="1"/>
          </p:nvPr>
        </p:nvSpPr>
        <p:spPr>
          <a:xfrm>
            <a:off x="1680270" y="3773910"/>
            <a:ext cx="5143500" cy="565919"/>
          </a:xfrm>
          <a:prstGeom prst="rect">
            <a:avLst/>
          </a:prstGeom>
          <a:noFill/>
          <a:ln>
            <a:noFill/>
          </a:ln>
        </p:spPr>
        <p:txBody>
          <a:bodyPr spcFirstLastPara="1" wrap="square" lIns="78575" tIns="39275" rIns="78575" bIns="39275" anchor="t" anchorCtr="0">
            <a:normAutofit/>
          </a:bodyPr>
          <a:lstStyle>
            <a:lvl1pPr marL="457200" lvl="0" indent="-228600" algn="l">
              <a:lnSpc>
                <a:spcPct val="100000"/>
              </a:lnSpc>
              <a:spcBef>
                <a:spcPts val="200"/>
              </a:spcBef>
              <a:spcAft>
                <a:spcPts val="0"/>
              </a:spcAft>
              <a:buClr>
                <a:schemeClr val="dk1"/>
              </a:buClr>
              <a:buSzPts val="1200"/>
              <a:buNone/>
              <a:defRPr sz="1200"/>
            </a:lvl1pPr>
            <a:lvl2pPr marL="914400" lvl="1" indent="-228600" algn="l">
              <a:lnSpc>
                <a:spcPct val="100000"/>
              </a:lnSpc>
              <a:spcBef>
                <a:spcPts val="200"/>
              </a:spcBef>
              <a:spcAft>
                <a:spcPts val="0"/>
              </a:spcAft>
              <a:buClr>
                <a:schemeClr val="dk1"/>
              </a:buClr>
              <a:buSzPts val="1000"/>
              <a:buNone/>
              <a:defRPr sz="1000"/>
            </a:lvl2pPr>
            <a:lvl3pPr marL="1371600" lvl="2" indent="-228600" algn="l">
              <a:lnSpc>
                <a:spcPct val="100000"/>
              </a:lnSpc>
              <a:spcBef>
                <a:spcPts val="200"/>
              </a:spcBef>
              <a:spcAft>
                <a:spcPts val="0"/>
              </a:spcAft>
              <a:buClr>
                <a:schemeClr val="dk1"/>
              </a:buClr>
              <a:buSzPts val="900"/>
              <a:buNone/>
              <a:defRPr sz="900"/>
            </a:lvl3pPr>
            <a:lvl4pPr marL="1828800" lvl="3" indent="-228600" algn="l">
              <a:lnSpc>
                <a:spcPct val="100000"/>
              </a:lnSpc>
              <a:spcBef>
                <a:spcPts val="200"/>
              </a:spcBef>
              <a:spcAft>
                <a:spcPts val="0"/>
              </a:spcAft>
              <a:buClr>
                <a:schemeClr val="dk1"/>
              </a:buClr>
              <a:buSzPts val="800"/>
              <a:buNone/>
              <a:defRPr sz="800"/>
            </a:lvl4pPr>
            <a:lvl5pPr marL="2286000" lvl="4" indent="-228600" algn="l">
              <a:lnSpc>
                <a:spcPct val="100000"/>
              </a:lnSpc>
              <a:spcBef>
                <a:spcPts val="200"/>
              </a:spcBef>
              <a:spcAft>
                <a:spcPts val="0"/>
              </a:spcAft>
              <a:buClr>
                <a:schemeClr val="dk1"/>
              </a:buClr>
              <a:buSzPts val="800"/>
              <a:buNone/>
              <a:defRPr sz="800"/>
            </a:lvl5pPr>
            <a:lvl6pPr marL="2743200" lvl="5" indent="-228600" algn="l">
              <a:lnSpc>
                <a:spcPct val="100000"/>
              </a:lnSpc>
              <a:spcBef>
                <a:spcPts val="200"/>
              </a:spcBef>
              <a:spcAft>
                <a:spcPts val="0"/>
              </a:spcAft>
              <a:buClr>
                <a:schemeClr val="dk1"/>
              </a:buClr>
              <a:buSzPts val="800"/>
              <a:buNone/>
              <a:defRPr sz="800"/>
            </a:lvl6pPr>
            <a:lvl7pPr marL="3200400" lvl="6" indent="-228600" algn="l">
              <a:lnSpc>
                <a:spcPct val="100000"/>
              </a:lnSpc>
              <a:spcBef>
                <a:spcPts val="200"/>
              </a:spcBef>
              <a:spcAft>
                <a:spcPts val="0"/>
              </a:spcAft>
              <a:buClr>
                <a:schemeClr val="dk1"/>
              </a:buClr>
              <a:buSzPts val="800"/>
              <a:buNone/>
              <a:defRPr sz="800"/>
            </a:lvl7pPr>
            <a:lvl8pPr marL="3657600" lvl="7" indent="-228600" algn="l">
              <a:lnSpc>
                <a:spcPct val="100000"/>
              </a:lnSpc>
              <a:spcBef>
                <a:spcPts val="200"/>
              </a:spcBef>
              <a:spcAft>
                <a:spcPts val="0"/>
              </a:spcAft>
              <a:buClr>
                <a:schemeClr val="dk1"/>
              </a:buClr>
              <a:buSzPts val="800"/>
              <a:buNone/>
              <a:defRPr sz="800"/>
            </a:lvl8pPr>
            <a:lvl9pPr marL="4114800" lvl="8" indent="-228600" algn="l">
              <a:lnSpc>
                <a:spcPct val="100000"/>
              </a:lnSpc>
              <a:spcBef>
                <a:spcPts val="200"/>
              </a:spcBef>
              <a:spcAft>
                <a:spcPts val="0"/>
              </a:spcAft>
              <a:buClr>
                <a:schemeClr val="dk1"/>
              </a:buClr>
              <a:buSzPts val="800"/>
              <a:buNone/>
              <a:defRPr sz="800"/>
            </a:lvl9pPr>
          </a:lstStyle>
          <a:p>
            <a:endParaRPr/>
          </a:p>
        </p:txBody>
      </p:sp>
      <p:sp>
        <p:nvSpPr>
          <p:cNvPr id="381" name="Google Shape;381;g3896a050ef9_3_56"/>
          <p:cNvSpPr txBox="1">
            <a:spLocks noGrp="1"/>
          </p:cNvSpPr>
          <p:nvPr>
            <p:ph type="dt" idx="10"/>
          </p:nvPr>
        </p:nvSpPr>
        <p:spPr>
          <a:xfrm>
            <a:off x="428625" y="4469309"/>
            <a:ext cx="2000250" cy="256729"/>
          </a:xfrm>
          <a:prstGeom prst="rect">
            <a:avLst/>
          </a:prstGeom>
          <a:noFill/>
          <a:ln>
            <a:noFill/>
          </a:ln>
        </p:spPr>
        <p:txBody>
          <a:bodyPr spcFirstLastPara="1" wrap="square" lIns="78575" tIns="39275" rIns="78575" bIns="39275" anchor="ctr"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82" name="Google Shape;382;g3896a050ef9_3_56"/>
          <p:cNvSpPr txBox="1">
            <a:spLocks noGrp="1"/>
          </p:cNvSpPr>
          <p:nvPr>
            <p:ph type="ftr" idx="11"/>
          </p:nvPr>
        </p:nvSpPr>
        <p:spPr>
          <a:xfrm>
            <a:off x="2928938" y="4469309"/>
            <a:ext cx="2714625" cy="256729"/>
          </a:xfrm>
          <a:prstGeom prst="rect">
            <a:avLst/>
          </a:prstGeom>
          <a:noFill/>
          <a:ln>
            <a:noFill/>
          </a:ln>
        </p:spPr>
        <p:txBody>
          <a:bodyPr spcFirstLastPara="1" wrap="square" lIns="78575" tIns="39275" rIns="78575" bIns="39275" anchor="ctr" anchorCtr="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83" name="Google Shape;383;g3896a050ef9_3_56"/>
          <p:cNvSpPr txBox="1">
            <a:spLocks noGrp="1"/>
          </p:cNvSpPr>
          <p:nvPr>
            <p:ph type="sldNum" idx="12"/>
          </p:nvPr>
        </p:nvSpPr>
        <p:spPr>
          <a:xfrm>
            <a:off x="6143625" y="4469309"/>
            <a:ext cx="2000250" cy="256729"/>
          </a:xfrm>
          <a:prstGeom prst="rect">
            <a:avLst/>
          </a:prstGeom>
          <a:noFill/>
          <a:ln>
            <a:noFill/>
          </a:ln>
        </p:spPr>
        <p:txBody>
          <a:bodyPr spcFirstLastPara="1" wrap="square" lIns="78575" tIns="39275" rIns="78575" bIns="3927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84"/>
        <p:cNvGrpSpPr/>
        <p:nvPr/>
      </p:nvGrpSpPr>
      <p:grpSpPr>
        <a:xfrm>
          <a:off x="0" y="0"/>
          <a:ext cx="0" cy="0"/>
          <a:chOff x="0" y="0"/>
          <a:chExt cx="0" cy="0"/>
        </a:xfrm>
      </p:grpSpPr>
      <p:sp>
        <p:nvSpPr>
          <p:cNvPr id="385" name="Google Shape;385;g3896a050ef9_3_63"/>
          <p:cNvSpPr txBox="1">
            <a:spLocks noGrp="1"/>
          </p:cNvSpPr>
          <p:nvPr>
            <p:ph type="title"/>
          </p:nvPr>
        </p:nvSpPr>
        <p:spPr>
          <a:xfrm>
            <a:off x="428625" y="193105"/>
            <a:ext cx="7715250" cy="803672"/>
          </a:xfrm>
          <a:prstGeom prst="rect">
            <a:avLst/>
          </a:prstGeom>
          <a:noFill/>
          <a:ln>
            <a:noFill/>
          </a:ln>
        </p:spPr>
        <p:txBody>
          <a:bodyPr spcFirstLastPara="1" wrap="square" lIns="78575" tIns="39275" rIns="78575" bIns="39275" anchor="ctr" anchorCtr="0">
            <a:normAutofit/>
          </a:bodyPr>
          <a:lstStyle>
            <a:lvl1pPr lvl="0" algn="ctr">
              <a:lnSpc>
                <a:spcPct val="100000"/>
              </a:lnSpc>
              <a:spcBef>
                <a:spcPts val="0"/>
              </a:spcBef>
              <a:spcAft>
                <a:spcPts val="0"/>
              </a:spcAft>
              <a:buClr>
                <a:schemeClr val="dk1"/>
              </a:buClr>
              <a:buSzPts val="15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86" name="Google Shape;386;g3896a050ef9_3_63"/>
          <p:cNvSpPr txBox="1">
            <a:spLocks noGrp="1"/>
          </p:cNvSpPr>
          <p:nvPr>
            <p:ph type="body" idx="1"/>
          </p:nvPr>
        </p:nvSpPr>
        <p:spPr>
          <a:xfrm rot="5400000">
            <a:off x="2695091" y="-1141326"/>
            <a:ext cx="3182318" cy="7715250"/>
          </a:xfrm>
          <a:prstGeom prst="rect">
            <a:avLst/>
          </a:prstGeom>
          <a:noFill/>
          <a:ln>
            <a:noFill/>
          </a:ln>
        </p:spPr>
        <p:txBody>
          <a:bodyPr spcFirstLastPara="1" wrap="square" lIns="78575" tIns="39275" rIns="78575" bIns="39275" anchor="t" anchorCtr="0">
            <a:normAutofit/>
          </a:bodyPr>
          <a:lstStyle>
            <a:lvl1pPr marL="457200" lvl="0" indent="-323850" algn="l">
              <a:lnSpc>
                <a:spcPct val="100000"/>
              </a:lnSpc>
              <a:spcBef>
                <a:spcPts val="300"/>
              </a:spcBef>
              <a:spcAft>
                <a:spcPts val="0"/>
              </a:spcAft>
              <a:buClr>
                <a:schemeClr val="dk1"/>
              </a:buClr>
              <a:buSzPts val="1500"/>
              <a:buChar char="•"/>
              <a:defRPr/>
            </a:lvl1pPr>
            <a:lvl2pPr marL="914400" lvl="1" indent="-323850" algn="l">
              <a:lnSpc>
                <a:spcPct val="100000"/>
              </a:lnSpc>
              <a:spcBef>
                <a:spcPts val="300"/>
              </a:spcBef>
              <a:spcAft>
                <a:spcPts val="0"/>
              </a:spcAft>
              <a:buClr>
                <a:schemeClr val="dk1"/>
              </a:buClr>
              <a:buSzPts val="1500"/>
              <a:buChar char="–"/>
              <a:defRPr/>
            </a:lvl2pPr>
            <a:lvl3pPr marL="1371600" lvl="2" indent="-323850" algn="l">
              <a:lnSpc>
                <a:spcPct val="100000"/>
              </a:lnSpc>
              <a:spcBef>
                <a:spcPts val="300"/>
              </a:spcBef>
              <a:spcAft>
                <a:spcPts val="0"/>
              </a:spcAft>
              <a:buClr>
                <a:schemeClr val="dk1"/>
              </a:buClr>
              <a:buSzPts val="1500"/>
              <a:buChar char="•"/>
              <a:defRPr/>
            </a:lvl3pPr>
            <a:lvl4pPr marL="1828800" lvl="3" indent="-323850" algn="l">
              <a:lnSpc>
                <a:spcPct val="100000"/>
              </a:lnSpc>
              <a:spcBef>
                <a:spcPts val="300"/>
              </a:spcBef>
              <a:spcAft>
                <a:spcPts val="0"/>
              </a:spcAft>
              <a:buClr>
                <a:schemeClr val="dk1"/>
              </a:buClr>
              <a:buSzPts val="1500"/>
              <a:buChar char="–"/>
              <a:defRPr/>
            </a:lvl4pPr>
            <a:lvl5pPr marL="2286000" lvl="4" indent="-323850" algn="l">
              <a:lnSpc>
                <a:spcPct val="100000"/>
              </a:lnSpc>
              <a:spcBef>
                <a:spcPts val="300"/>
              </a:spcBef>
              <a:spcAft>
                <a:spcPts val="0"/>
              </a:spcAft>
              <a:buClr>
                <a:schemeClr val="dk1"/>
              </a:buClr>
              <a:buSzPts val="1500"/>
              <a:buChar char="»"/>
              <a:defRPr/>
            </a:lvl5pPr>
            <a:lvl6pPr marL="2743200" lvl="5" indent="-323850" algn="l">
              <a:lnSpc>
                <a:spcPct val="100000"/>
              </a:lnSpc>
              <a:spcBef>
                <a:spcPts val="300"/>
              </a:spcBef>
              <a:spcAft>
                <a:spcPts val="0"/>
              </a:spcAft>
              <a:buClr>
                <a:schemeClr val="dk1"/>
              </a:buClr>
              <a:buSzPts val="1500"/>
              <a:buChar char="•"/>
              <a:defRPr/>
            </a:lvl6pPr>
            <a:lvl7pPr marL="3200400" lvl="6" indent="-323850" algn="l">
              <a:lnSpc>
                <a:spcPct val="100000"/>
              </a:lnSpc>
              <a:spcBef>
                <a:spcPts val="300"/>
              </a:spcBef>
              <a:spcAft>
                <a:spcPts val="0"/>
              </a:spcAft>
              <a:buClr>
                <a:schemeClr val="dk1"/>
              </a:buClr>
              <a:buSzPts val="1500"/>
              <a:buChar char="•"/>
              <a:defRPr/>
            </a:lvl7pPr>
            <a:lvl8pPr marL="3657600" lvl="7" indent="-323850" algn="l">
              <a:lnSpc>
                <a:spcPct val="100000"/>
              </a:lnSpc>
              <a:spcBef>
                <a:spcPts val="300"/>
              </a:spcBef>
              <a:spcAft>
                <a:spcPts val="0"/>
              </a:spcAft>
              <a:buClr>
                <a:schemeClr val="dk1"/>
              </a:buClr>
              <a:buSzPts val="1500"/>
              <a:buChar char="•"/>
              <a:defRPr/>
            </a:lvl8pPr>
            <a:lvl9pPr marL="4114800" lvl="8" indent="-323850" algn="l">
              <a:lnSpc>
                <a:spcPct val="100000"/>
              </a:lnSpc>
              <a:spcBef>
                <a:spcPts val="300"/>
              </a:spcBef>
              <a:spcAft>
                <a:spcPts val="0"/>
              </a:spcAft>
              <a:buClr>
                <a:schemeClr val="dk1"/>
              </a:buClr>
              <a:buSzPts val="1500"/>
              <a:buChar char="•"/>
              <a:defRPr/>
            </a:lvl9pPr>
          </a:lstStyle>
          <a:p>
            <a:endParaRPr/>
          </a:p>
        </p:txBody>
      </p:sp>
      <p:sp>
        <p:nvSpPr>
          <p:cNvPr id="387" name="Google Shape;387;g3896a050ef9_3_63"/>
          <p:cNvSpPr txBox="1">
            <a:spLocks noGrp="1"/>
          </p:cNvSpPr>
          <p:nvPr>
            <p:ph type="dt" idx="10"/>
          </p:nvPr>
        </p:nvSpPr>
        <p:spPr>
          <a:xfrm>
            <a:off x="428625" y="4469309"/>
            <a:ext cx="2000250" cy="256729"/>
          </a:xfrm>
          <a:prstGeom prst="rect">
            <a:avLst/>
          </a:prstGeom>
          <a:noFill/>
          <a:ln>
            <a:noFill/>
          </a:ln>
        </p:spPr>
        <p:txBody>
          <a:bodyPr spcFirstLastPara="1" wrap="square" lIns="78575" tIns="39275" rIns="78575" bIns="39275" anchor="ctr"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88" name="Google Shape;388;g3896a050ef9_3_63"/>
          <p:cNvSpPr txBox="1">
            <a:spLocks noGrp="1"/>
          </p:cNvSpPr>
          <p:nvPr>
            <p:ph type="ftr" idx="11"/>
          </p:nvPr>
        </p:nvSpPr>
        <p:spPr>
          <a:xfrm>
            <a:off x="2928938" y="4469309"/>
            <a:ext cx="2714625" cy="256729"/>
          </a:xfrm>
          <a:prstGeom prst="rect">
            <a:avLst/>
          </a:prstGeom>
          <a:noFill/>
          <a:ln>
            <a:noFill/>
          </a:ln>
        </p:spPr>
        <p:txBody>
          <a:bodyPr spcFirstLastPara="1" wrap="square" lIns="78575" tIns="39275" rIns="78575" bIns="39275" anchor="ctr" anchorCtr="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89" name="Google Shape;389;g3896a050ef9_3_63"/>
          <p:cNvSpPr txBox="1">
            <a:spLocks noGrp="1"/>
          </p:cNvSpPr>
          <p:nvPr>
            <p:ph type="sldNum" idx="12"/>
          </p:nvPr>
        </p:nvSpPr>
        <p:spPr>
          <a:xfrm>
            <a:off x="6143625" y="4469309"/>
            <a:ext cx="2000250" cy="256729"/>
          </a:xfrm>
          <a:prstGeom prst="rect">
            <a:avLst/>
          </a:prstGeom>
          <a:noFill/>
          <a:ln>
            <a:noFill/>
          </a:ln>
        </p:spPr>
        <p:txBody>
          <a:bodyPr spcFirstLastPara="1" wrap="square" lIns="78575" tIns="39275" rIns="78575" bIns="3927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90"/>
        <p:cNvGrpSpPr/>
        <p:nvPr/>
      </p:nvGrpSpPr>
      <p:grpSpPr>
        <a:xfrm>
          <a:off x="0" y="0"/>
          <a:ext cx="0" cy="0"/>
          <a:chOff x="0" y="0"/>
          <a:chExt cx="0" cy="0"/>
        </a:xfrm>
      </p:grpSpPr>
      <p:sp>
        <p:nvSpPr>
          <p:cNvPr id="391" name="Google Shape;391;g3896a050ef9_3_69"/>
          <p:cNvSpPr txBox="1">
            <a:spLocks noGrp="1"/>
          </p:cNvSpPr>
          <p:nvPr>
            <p:ph type="title"/>
          </p:nvPr>
        </p:nvSpPr>
        <p:spPr>
          <a:xfrm rot="5400000">
            <a:off x="5122292" y="1285875"/>
            <a:ext cx="4114354" cy="1928813"/>
          </a:xfrm>
          <a:prstGeom prst="rect">
            <a:avLst/>
          </a:prstGeom>
          <a:noFill/>
          <a:ln>
            <a:noFill/>
          </a:ln>
        </p:spPr>
        <p:txBody>
          <a:bodyPr spcFirstLastPara="1" wrap="square" lIns="78575" tIns="39275" rIns="78575" bIns="39275" anchor="ctr" anchorCtr="0">
            <a:normAutofit/>
          </a:bodyPr>
          <a:lstStyle>
            <a:lvl1pPr lvl="0" algn="ctr">
              <a:lnSpc>
                <a:spcPct val="100000"/>
              </a:lnSpc>
              <a:spcBef>
                <a:spcPts val="0"/>
              </a:spcBef>
              <a:spcAft>
                <a:spcPts val="0"/>
              </a:spcAft>
              <a:buClr>
                <a:schemeClr val="dk1"/>
              </a:buClr>
              <a:buSzPts val="15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92" name="Google Shape;392;g3896a050ef9_3_69"/>
          <p:cNvSpPr txBox="1">
            <a:spLocks noGrp="1"/>
          </p:cNvSpPr>
          <p:nvPr>
            <p:ph type="body" idx="1"/>
          </p:nvPr>
        </p:nvSpPr>
        <p:spPr>
          <a:xfrm rot="5400000">
            <a:off x="1193229" y="-571500"/>
            <a:ext cx="4114354" cy="5643563"/>
          </a:xfrm>
          <a:prstGeom prst="rect">
            <a:avLst/>
          </a:prstGeom>
          <a:noFill/>
          <a:ln>
            <a:noFill/>
          </a:ln>
        </p:spPr>
        <p:txBody>
          <a:bodyPr spcFirstLastPara="1" wrap="square" lIns="78575" tIns="39275" rIns="78575" bIns="39275" anchor="t" anchorCtr="0">
            <a:normAutofit/>
          </a:bodyPr>
          <a:lstStyle>
            <a:lvl1pPr marL="457200" lvl="0" indent="-323850" algn="l">
              <a:lnSpc>
                <a:spcPct val="100000"/>
              </a:lnSpc>
              <a:spcBef>
                <a:spcPts val="300"/>
              </a:spcBef>
              <a:spcAft>
                <a:spcPts val="0"/>
              </a:spcAft>
              <a:buClr>
                <a:schemeClr val="dk1"/>
              </a:buClr>
              <a:buSzPts val="1500"/>
              <a:buChar char="•"/>
              <a:defRPr/>
            </a:lvl1pPr>
            <a:lvl2pPr marL="914400" lvl="1" indent="-323850" algn="l">
              <a:lnSpc>
                <a:spcPct val="100000"/>
              </a:lnSpc>
              <a:spcBef>
                <a:spcPts val="300"/>
              </a:spcBef>
              <a:spcAft>
                <a:spcPts val="0"/>
              </a:spcAft>
              <a:buClr>
                <a:schemeClr val="dk1"/>
              </a:buClr>
              <a:buSzPts val="1500"/>
              <a:buChar char="–"/>
              <a:defRPr/>
            </a:lvl2pPr>
            <a:lvl3pPr marL="1371600" lvl="2" indent="-323850" algn="l">
              <a:lnSpc>
                <a:spcPct val="100000"/>
              </a:lnSpc>
              <a:spcBef>
                <a:spcPts val="300"/>
              </a:spcBef>
              <a:spcAft>
                <a:spcPts val="0"/>
              </a:spcAft>
              <a:buClr>
                <a:schemeClr val="dk1"/>
              </a:buClr>
              <a:buSzPts val="1500"/>
              <a:buChar char="•"/>
              <a:defRPr/>
            </a:lvl3pPr>
            <a:lvl4pPr marL="1828800" lvl="3" indent="-323850" algn="l">
              <a:lnSpc>
                <a:spcPct val="100000"/>
              </a:lnSpc>
              <a:spcBef>
                <a:spcPts val="300"/>
              </a:spcBef>
              <a:spcAft>
                <a:spcPts val="0"/>
              </a:spcAft>
              <a:buClr>
                <a:schemeClr val="dk1"/>
              </a:buClr>
              <a:buSzPts val="1500"/>
              <a:buChar char="–"/>
              <a:defRPr/>
            </a:lvl4pPr>
            <a:lvl5pPr marL="2286000" lvl="4" indent="-323850" algn="l">
              <a:lnSpc>
                <a:spcPct val="100000"/>
              </a:lnSpc>
              <a:spcBef>
                <a:spcPts val="300"/>
              </a:spcBef>
              <a:spcAft>
                <a:spcPts val="0"/>
              </a:spcAft>
              <a:buClr>
                <a:schemeClr val="dk1"/>
              </a:buClr>
              <a:buSzPts val="1500"/>
              <a:buChar char="»"/>
              <a:defRPr/>
            </a:lvl5pPr>
            <a:lvl6pPr marL="2743200" lvl="5" indent="-323850" algn="l">
              <a:lnSpc>
                <a:spcPct val="100000"/>
              </a:lnSpc>
              <a:spcBef>
                <a:spcPts val="300"/>
              </a:spcBef>
              <a:spcAft>
                <a:spcPts val="0"/>
              </a:spcAft>
              <a:buClr>
                <a:schemeClr val="dk1"/>
              </a:buClr>
              <a:buSzPts val="1500"/>
              <a:buChar char="•"/>
              <a:defRPr/>
            </a:lvl6pPr>
            <a:lvl7pPr marL="3200400" lvl="6" indent="-323850" algn="l">
              <a:lnSpc>
                <a:spcPct val="100000"/>
              </a:lnSpc>
              <a:spcBef>
                <a:spcPts val="300"/>
              </a:spcBef>
              <a:spcAft>
                <a:spcPts val="0"/>
              </a:spcAft>
              <a:buClr>
                <a:schemeClr val="dk1"/>
              </a:buClr>
              <a:buSzPts val="1500"/>
              <a:buChar char="•"/>
              <a:defRPr/>
            </a:lvl7pPr>
            <a:lvl8pPr marL="3657600" lvl="7" indent="-323850" algn="l">
              <a:lnSpc>
                <a:spcPct val="100000"/>
              </a:lnSpc>
              <a:spcBef>
                <a:spcPts val="300"/>
              </a:spcBef>
              <a:spcAft>
                <a:spcPts val="0"/>
              </a:spcAft>
              <a:buClr>
                <a:schemeClr val="dk1"/>
              </a:buClr>
              <a:buSzPts val="1500"/>
              <a:buChar char="•"/>
              <a:defRPr/>
            </a:lvl8pPr>
            <a:lvl9pPr marL="4114800" lvl="8" indent="-323850" algn="l">
              <a:lnSpc>
                <a:spcPct val="100000"/>
              </a:lnSpc>
              <a:spcBef>
                <a:spcPts val="300"/>
              </a:spcBef>
              <a:spcAft>
                <a:spcPts val="0"/>
              </a:spcAft>
              <a:buClr>
                <a:schemeClr val="dk1"/>
              </a:buClr>
              <a:buSzPts val="1500"/>
              <a:buChar char="•"/>
              <a:defRPr/>
            </a:lvl9pPr>
          </a:lstStyle>
          <a:p>
            <a:endParaRPr/>
          </a:p>
        </p:txBody>
      </p:sp>
      <p:sp>
        <p:nvSpPr>
          <p:cNvPr id="393" name="Google Shape;393;g3896a050ef9_3_69"/>
          <p:cNvSpPr txBox="1">
            <a:spLocks noGrp="1"/>
          </p:cNvSpPr>
          <p:nvPr>
            <p:ph type="dt" idx="10"/>
          </p:nvPr>
        </p:nvSpPr>
        <p:spPr>
          <a:xfrm>
            <a:off x="428625" y="4469309"/>
            <a:ext cx="2000250" cy="256729"/>
          </a:xfrm>
          <a:prstGeom prst="rect">
            <a:avLst/>
          </a:prstGeom>
          <a:noFill/>
          <a:ln>
            <a:noFill/>
          </a:ln>
        </p:spPr>
        <p:txBody>
          <a:bodyPr spcFirstLastPara="1" wrap="square" lIns="78575" tIns="39275" rIns="78575" bIns="39275" anchor="ctr" anchorCtr="0">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94" name="Google Shape;394;g3896a050ef9_3_69"/>
          <p:cNvSpPr txBox="1">
            <a:spLocks noGrp="1"/>
          </p:cNvSpPr>
          <p:nvPr>
            <p:ph type="ftr" idx="11"/>
          </p:nvPr>
        </p:nvSpPr>
        <p:spPr>
          <a:xfrm>
            <a:off x="2928938" y="4469309"/>
            <a:ext cx="2714625" cy="256729"/>
          </a:xfrm>
          <a:prstGeom prst="rect">
            <a:avLst/>
          </a:prstGeom>
          <a:noFill/>
          <a:ln>
            <a:noFill/>
          </a:ln>
        </p:spPr>
        <p:txBody>
          <a:bodyPr spcFirstLastPara="1" wrap="square" lIns="78575" tIns="39275" rIns="78575" bIns="39275" anchor="ctr" anchorCtr="0">
            <a:noAutofit/>
          </a:bodyPr>
          <a:lstStyle>
            <a:lvl1pPr lvl="0" algn="ctr">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a:endParaRPr/>
          </a:p>
        </p:txBody>
      </p:sp>
      <p:sp>
        <p:nvSpPr>
          <p:cNvPr id="395" name="Google Shape;395;g3896a050ef9_3_69"/>
          <p:cNvSpPr txBox="1">
            <a:spLocks noGrp="1"/>
          </p:cNvSpPr>
          <p:nvPr>
            <p:ph type="sldNum" idx="12"/>
          </p:nvPr>
        </p:nvSpPr>
        <p:spPr>
          <a:xfrm>
            <a:off x="6143625" y="4469309"/>
            <a:ext cx="2000250" cy="256729"/>
          </a:xfrm>
          <a:prstGeom prst="rect">
            <a:avLst/>
          </a:prstGeom>
          <a:noFill/>
          <a:ln>
            <a:noFill/>
          </a:ln>
        </p:spPr>
        <p:txBody>
          <a:bodyPr spcFirstLastPara="1" wrap="square" lIns="78575" tIns="39275" rIns="78575" bIns="3927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theme" Target="../theme/theme3.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5" Type="http://schemas.openxmlformats.org/officeDocument/2006/relationships/theme" Target="../theme/theme4.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theme" Target="../theme/theme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
        <p:cNvGrpSpPr/>
        <p:nvPr/>
      </p:nvGrpSpPr>
      <p:grpSpPr>
        <a:xfrm>
          <a:off x="0" y="0"/>
          <a:ext cx="0" cy="0"/>
          <a:chOff x="0" y="0"/>
          <a:chExt cx="0" cy="0"/>
        </a:xfrm>
      </p:grpSpPr>
      <p:sp>
        <p:nvSpPr>
          <p:cNvPr id="10" name="Google Shape;10;p13"/>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Arial"/>
              <a:buNone/>
              <a:defRPr sz="44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3"/>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13"/>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13"/>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13"/>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6"/>
        <p:cNvGrpSpPr/>
        <p:nvPr/>
      </p:nvGrpSpPr>
      <p:grpSpPr>
        <a:xfrm>
          <a:off x="0" y="0"/>
          <a:ext cx="0" cy="0"/>
          <a:chOff x="0" y="0"/>
          <a:chExt cx="0" cy="0"/>
        </a:xfrm>
      </p:grpSpPr>
      <p:sp>
        <p:nvSpPr>
          <p:cNvPr id="97" name="Google Shape;97;g270fad40787_0_1080"/>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Arial"/>
              <a:buNone/>
              <a:defRPr sz="44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9pPr>
          </a:lstStyle>
          <a:p>
            <a:endParaRPr/>
          </a:p>
        </p:txBody>
      </p:sp>
      <p:sp>
        <p:nvSpPr>
          <p:cNvPr id="98" name="Google Shape;98;g270fad40787_0_1080"/>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1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Arial"/>
                <a:ea typeface="Arial"/>
                <a:cs typeface="Arial"/>
                <a:sym typeface="Arial"/>
              </a:defRPr>
            </a:lvl4pPr>
            <a:lvl5pPr marL="2286000" marR="0" lvl="4"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Arial"/>
                <a:ea typeface="Arial"/>
                <a:cs typeface="Arial"/>
                <a:sym typeface="Arial"/>
              </a:defRPr>
            </a:lvl5pPr>
            <a:lvl6pPr marL="2743200" marR="0" lvl="5"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Arial"/>
                <a:ea typeface="Arial"/>
                <a:cs typeface="Arial"/>
                <a:sym typeface="Arial"/>
              </a:defRPr>
            </a:lvl6pPr>
            <a:lvl7pPr marL="3200400" marR="0" lvl="6"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Arial"/>
                <a:ea typeface="Arial"/>
                <a:cs typeface="Arial"/>
                <a:sym typeface="Arial"/>
              </a:defRPr>
            </a:lvl7pPr>
            <a:lvl8pPr marL="3657600" marR="0" lvl="7"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Arial"/>
                <a:ea typeface="Arial"/>
                <a:cs typeface="Arial"/>
                <a:sym typeface="Arial"/>
              </a:defRPr>
            </a:lvl8pPr>
            <a:lvl9pPr marL="4114800" marR="0" lvl="8"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Arial"/>
                <a:ea typeface="Arial"/>
                <a:cs typeface="Arial"/>
                <a:sym typeface="Arial"/>
              </a:defRPr>
            </a:lvl9pPr>
          </a:lstStyle>
          <a:p>
            <a:endParaRPr/>
          </a:p>
        </p:txBody>
      </p:sp>
      <p:sp>
        <p:nvSpPr>
          <p:cNvPr id="99" name="Google Shape;99;g270fad40787_0_1080"/>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500"/>
              <a:buFont typeface="Arial"/>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9pPr>
          </a:lstStyle>
          <a:p>
            <a:endParaRPr/>
          </a:p>
        </p:txBody>
      </p:sp>
      <p:sp>
        <p:nvSpPr>
          <p:cNvPr id="100" name="Google Shape;100;g270fad40787_0_1080"/>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500"/>
              <a:buFont typeface="Arial"/>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Arial"/>
                <a:ea typeface="Arial"/>
                <a:cs typeface="Arial"/>
                <a:sym typeface="Arial"/>
              </a:defRPr>
            </a:lvl9pPr>
          </a:lstStyle>
          <a:p>
            <a:endParaRPr/>
          </a:p>
        </p:txBody>
      </p:sp>
      <p:sp>
        <p:nvSpPr>
          <p:cNvPr id="101" name="Google Shape;101;g270fad40787_0_1080"/>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lt2"/>
        </a:solidFill>
        <a:effectLst/>
      </p:bgPr>
    </p:bg>
    <p:spTree>
      <p:nvGrpSpPr>
        <p:cNvPr id="1" name="Shape 183"/>
        <p:cNvGrpSpPr/>
        <p:nvPr/>
      </p:nvGrpSpPr>
      <p:grpSpPr>
        <a:xfrm>
          <a:off x="0" y="0"/>
          <a:ext cx="0" cy="0"/>
          <a:chOff x="0" y="0"/>
          <a:chExt cx="0" cy="0"/>
        </a:xfrm>
      </p:grpSpPr>
      <p:sp>
        <p:nvSpPr>
          <p:cNvPr id="184" name="Google Shape;184;g2129792813d_0_95"/>
          <p:cNvSpPr txBox="1">
            <a:spLocks noGrp="1"/>
          </p:cNvSpPr>
          <p:nvPr>
            <p:ph type="title"/>
          </p:nvPr>
        </p:nvSpPr>
        <p:spPr>
          <a:xfrm>
            <a:off x="311700" y="445025"/>
            <a:ext cx="8520600" cy="572700"/>
          </a:xfrm>
          <a:prstGeom prst="rect">
            <a:avLst/>
          </a:prstGeom>
          <a:noFill/>
          <a:ln>
            <a:noFill/>
          </a:ln>
        </p:spPr>
        <p:txBody>
          <a:bodyPr spcFirstLastPara="1" wrap="square" lIns="121900" tIns="121900" rIns="121900" bIns="121900" anchor="t" anchorCtr="0">
            <a:normAutofit/>
          </a:bodyPr>
          <a:lstStyle>
            <a:lvl1pPr marR="0" lvl="0"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9pPr>
          </a:lstStyle>
          <a:p>
            <a:endParaRPr/>
          </a:p>
        </p:txBody>
      </p:sp>
      <p:sp>
        <p:nvSpPr>
          <p:cNvPr id="185" name="Google Shape;185;g2129792813d_0_95"/>
          <p:cNvSpPr txBox="1">
            <a:spLocks noGrp="1"/>
          </p:cNvSpPr>
          <p:nvPr>
            <p:ph type="body" idx="1"/>
          </p:nvPr>
        </p:nvSpPr>
        <p:spPr>
          <a:xfrm>
            <a:off x="311700" y="1152475"/>
            <a:ext cx="8520600" cy="3416400"/>
          </a:xfrm>
          <a:prstGeom prst="rect">
            <a:avLst/>
          </a:prstGeom>
          <a:noFill/>
          <a:ln>
            <a:noFill/>
          </a:ln>
        </p:spPr>
        <p:txBody>
          <a:bodyPr spcFirstLastPara="1" wrap="square" lIns="121900" tIns="121900" rIns="121900" bIns="121900" anchor="t" anchorCtr="0">
            <a:normAutofit/>
          </a:bodyPr>
          <a:lstStyle>
            <a:lvl1pPr marL="457200" marR="0" lvl="0" indent="-381000" algn="l" rtl="0">
              <a:lnSpc>
                <a:spcPct val="115000"/>
              </a:lnSpc>
              <a:spcBef>
                <a:spcPts val="0"/>
              </a:spcBef>
              <a:spcAft>
                <a:spcPts val="0"/>
              </a:spcAft>
              <a:buClr>
                <a:schemeClr val="dk2"/>
              </a:buClr>
              <a:buSzPts val="2400"/>
              <a:buFont typeface="Arial"/>
              <a:buChar char="●"/>
              <a:defRPr sz="2400" b="0" i="0" u="none" strike="noStrike" cap="none">
                <a:solidFill>
                  <a:schemeClr val="dk2"/>
                </a:solidFill>
                <a:latin typeface="Arial"/>
                <a:ea typeface="Arial"/>
                <a:cs typeface="Arial"/>
                <a:sym typeface="Arial"/>
              </a:defRPr>
            </a:lvl1pPr>
            <a:lvl2pPr marL="914400" marR="0" lvl="1"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2pPr>
            <a:lvl3pPr marL="1371600" marR="0" lvl="2"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3pPr>
            <a:lvl4pPr marL="1828800" marR="0" lvl="3"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4pPr>
            <a:lvl5pPr marL="2286000" marR="0" lvl="4"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5pPr>
            <a:lvl6pPr marL="2743200" marR="0" lvl="5"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6pPr>
            <a:lvl7pPr marL="3200400" marR="0" lvl="6"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7pPr>
            <a:lvl8pPr marL="3657600" marR="0" lvl="7"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8pPr>
            <a:lvl9pPr marL="4114800" marR="0" lvl="8"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9pPr>
          </a:lstStyle>
          <a:p>
            <a:endParaRPr/>
          </a:p>
        </p:txBody>
      </p:sp>
      <p:sp>
        <p:nvSpPr>
          <p:cNvPr id="186" name="Google Shape;186;g2129792813d_0_95"/>
          <p:cNvSpPr txBox="1">
            <a:spLocks noGrp="1"/>
          </p:cNvSpPr>
          <p:nvPr>
            <p:ph type="sldNum" idx="12"/>
          </p:nvPr>
        </p:nvSpPr>
        <p:spPr>
          <a:xfrm>
            <a:off x="8472458" y="4663217"/>
            <a:ext cx="548700" cy="3936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5"/>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234"/>
        <p:cNvGrpSpPr/>
        <p:nvPr/>
      </p:nvGrpSpPr>
      <p:grpSpPr>
        <a:xfrm>
          <a:off x="0" y="0"/>
          <a:ext cx="0" cy="0"/>
          <a:chOff x="0" y="0"/>
          <a:chExt cx="0" cy="0"/>
        </a:xfrm>
      </p:grpSpPr>
      <p:sp>
        <p:nvSpPr>
          <p:cNvPr id="235" name="Google Shape;235;g271a47d6a24_0_105"/>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500"/>
              <a:buFont typeface="Arial"/>
              <a:buNone/>
              <a:defRPr sz="1900" b="0" i="0" u="none" strike="noStrike" cap="none">
                <a:solidFill>
                  <a:srgbClr val="000000"/>
                </a:solidFill>
                <a:latin typeface="Arial"/>
                <a:ea typeface="Arial"/>
                <a:cs typeface="Arial"/>
                <a:sym typeface="Arial"/>
              </a:defRPr>
            </a:lvl9pPr>
          </a:lstStyle>
          <a:p>
            <a:endParaRPr/>
          </a:p>
        </p:txBody>
      </p:sp>
      <p:sp>
        <p:nvSpPr>
          <p:cNvPr id="236" name="Google Shape;236;g271a47d6a24_0_105"/>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1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4pPr>
            <a:lvl5pPr marL="2286000" marR="0" lvl="4"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5pPr>
            <a:lvl6pPr marL="2743200" marR="0" lvl="5"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6pPr>
            <a:lvl7pPr marL="3200400" marR="0" lvl="6"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7pPr>
            <a:lvl8pPr marL="3657600" marR="0" lvl="7"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8pPr>
            <a:lvl9pPr marL="4114800" marR="0" lvl="8" indent="-349250" algn="l" rtl="0">
              <a:lnSpc>
                <a:spcPct val="90000"/>
              </a:lnSpc>
              <a:spcBef>
                <a:spcPts val="5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9pPr>
          </a:lstStyle>
          <a:p>
            <a:endParaRPr/>
          </a:p>
        </p:txBody>
      </p:sp>
      <p:sp>
        <p:nvSpPr>
          <p:cNvPr id="237" name="Google Shape;237;g271a47d6a24_0_105"/>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5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9pPr>
          </a:lstStyle>
          <a:p>
            <a:endParaRPr/>
          </a:p>
        </p:txBody>
      </p:sp>
      <p:sp>
        <p:nvSpPr>
          <p:cNvPr id="238" name="Google Shape;238;g271a47d6a24_0_105"/>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5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500"/>
              <a:buFont typeface="Arial"/>
              <a:buNone/>
              <a:defRPr sz="1900" b="0" i="0" u="none" strike="noStrike" cap="none">
                <a:solidFill>
                  <a:schemeClr val="dk1"/>
                </a:solidFill>
                <a:latin typeface="Calibri"/>
                <a:ea typeface="Calibri"/>
                <a:cs typeface="Calibri"/>
                <a:sym typeface="Calibri"/>
              </a:defRPr>
            </a:lvl9pPr>
          </a:lstStyle>
          <a:p>
            <a:endParaRPr/>
          </a:p>
        </p:txBody>
      </p:sp>
      <p:sp>
        <p:nvSpPr>
          <p:cNvPr id="239" name="Google Shape;239;g271a47d6a24_0_105"/>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1"/>
        <p:cNvGrpSpPr/>
        <p:nvPr/>
      </p:nvGrpSpPr>
      <p:grpSpPr>
        <a:xfrm>
          <a:off x="0" y="0"/>
          <a:ext cx="0" cy="0"/>
          <a:chOff x="0" y="0"/>
          <a:chExt cx="0" cy="0"/>
        </a:xfrm>
      </p:grpSpPr>
      <p:sp>
        <p:nvSpPr>
          <p:cNvPr id="322" name="Google Shape;322;g3896a050ef9_3_0"/>
          <p:cNvSpPr txBox="1">
            <a:spLocks noGrp="1"/>
          </p:cNvSpPr>
          <p:nvPr>
            <p:ph type="title"/>
          </p:nvPr>
        </p:nvSpPr>
        <p:spPr>
          <a:xfrm>
            <a:off x="428625" y="193105"/>
            <a:ext cx="7715250" cy="803672"/>
          </a:xfrm>
          <a:prstGeom prst="rect">
            <a:avLst/>
          </a:prstGeom>
          <a:noFill/>
          <a:ln>
            <a:noFill/>
          </a:ln>
        </p:spPr>
        <p:txBody>
          <a:bodyPr spcFirstLastPara="1" wrap="square" lIns="78575" tIns="39275" rIns="78575" bIns="39275" anchor="ctr" anchorCtr="0">
            <a:normAutofit/>
          </a:bodyPr>
          <a:lstStyle>
            <a:lvl1pPr marR="0" lvl="0" algn="ctr" rtl="0">
              <a:lnSpc>
                <a:spcPct val="100000"/>
              </a:lnSpc>
              <a:spcBef>
                <a:spcPts val="0"/>
              </a:spcBef>
              <a:spcAft>
                <a:spcPts val="0"/>
              </a:spcAft>
              <a:buClr>
                <a:schemeClr val="dk1"/>
              </a:buClr>
              <a:buSzPts val="3800"/>
              <a:buFont typeface="Calibri"/>
              <a:buNone/>
              <a:defRPr sz="3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200"/>
              <a:buFont typeface="Arial"/>
              <a:buNone/>
              <a:defRPr sz="15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200"/>
              <a:buFont typeface="Arial"/>
              <a:buNone/>
              <a:defRPr sz="15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200"/>
              <a:buFont typeface="Arial"/>
              <a:buNone/>
              <a:defRPr sz="15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200"/>
              <a:buFont typeface="Arial"/>
              <a:buNone/>
              <a:defRPr sz="15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200"/>
              <a:buFont typeface="Arial"/>
              <a:buNone/>
              <a:defRPr sz="15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200"/>
              <a:buFont typeface="Arial"/>
              <a:buNone/>
              <a:defRPr sz="15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200"/>
              <a:buFont typeface="Arial"/>
              <a:buNone/>
              <a:defRPr sz="15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200"/>
              <a:buFont typeface="Arial"/>
              <a:buNone/>
              <a:defRPr sz="1500" b="0" i="0" u="none" strike="noStrike" cap="none">
                <a:solidFill>
                  <a:srgbClr val="000000"/>
                </a:solidFill>
                <a:latin typeface="Arial"/>
                <a:ea typeface="Arial"/>
                <a:cs typeface="Arial"/>
                <a:sym typeface="Arial"/>
              </a:defRPr>
            </a:lvl9pPr>
          </a:lstStyle>
          <a:p>
            <a:endParaRPr/>
          </a:p>
        </p:txBody>
      </p:sp>
      <p:sp>
        <p:nvSpPr>
          <p:cNvPr id="323" name="Google Shape;323;g3896a050ef9_3_0"/>
          <p:cNvSpPr txBox="1">
            <a:spLocks noGrp="1"/>
          </p:cNvSpPr>
          <p:nvPr>
            <p:ph type="body" idx="1"/>
          </p:nvPr>
        </p:nvSpPr>
        <p:spPr>
          <a:xfrm>
            <a:off x="428625" y="1125141"/>
            <a:ext cx="7715250" cy="3182318"/>
          </a:xfrm>
          <a:prstGeom prst="rect">
            <a:avLst/>
          </a:prstGeom>
          <a:noFill/>
          <a:ln>
            <a:noFill/>
          </a:ln>
        </p:spPr>
        <p:txBody>
          <a:bodyPr spcFirstLastPara="1" wrap="square" lIns="78575" tIns="39275" rIns="78575" bIns="39275" anchor="t" anchorCtr="0">
            <a:normAutofit/>
          </a:bodyPr>
          <a:lstStyle>
            <a:lvl1pPr marL="457200" marR="0" lvl="0" indent="-406400" algn="l" rtl="0">
              <a:lnSpc>
                <a:spcPct val="100000"/>
              </a:lnSpc>
              <a:spcBef>
                <a:spcPts val="6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10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61950" algn="l" rtl="0">
              <a:lnSpc>
                <a:spcPct val="100000"/>
              </a:lnSpc>
              <a:spcBef>
                <a:spcPts val="4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3pPr>
            <a:lvl4pPr marL="1828800" marR="0" lvl="3" indent="-336550" algn="l" rtl="0">
              <a:lnSpc>
                <a:spcPct val="100000"/>
              </a:lnSpc>
              <a:spcBef>
                <a:spcPts val="300"/>
              </a:spcBef>
              <a:spcAft>
                <a:spcPts val="0"/>
              </a:spcAft>
              <a:buClr>
                <a:schemeClr val="dk1"/>
              </a:buClr>
              <a:buSzPts val="1700"/>
              <a:buFont typeface="Arial"/>
              <a:buChar char="–"/>
              <a:defRPr sz="1700" b="0" i="0" u="none" strike="noStrike" cap="none">
                <a:solidFill>
                  <a:schemeClr val="dk1"/>
                </a:solidFill>
                <a:latin typeface="Calibri"/>
                <a:ea typeface="Calibri"/>
                <a:cs typeface="Calibri"/>
                <a:sym typeface="Calibri"/>
              </a:defRPr>
            </a:lvl4pPr>
            <a:lvl5pPr marL="2286000" marR="0" lvl="4" indent="-336550" algn="l" rtl="0">
              <a:lnSpc>
                <a:spcPct val="100000"/>
              </a:lnSpc>
              <a:spcBef>
                <a:spcPts val="300"/>
              </a:spcBef>
              <a:spcAft>
                <a:spcPts val="0"/>
              </a:spcAft>
              <a:buClr>
                <a:schemeClr val="dk1"/>
              </a:buClr>
              <a:buSzPts val="1700"/>
              <a:buFont typeface="Arial"/>
              <a:buChar char="»"/>
              <a:defRPr sz="1700" b="0" i="0" u="none" strike="noStrike" cap="none">
                <a:solidFill>
                  <a:schemeClr val="dk1"/>
                </a:solidFill>
                <a:latin typeface="Calibri"/>
                <a:ea typeface="Calibri"/>
                <a:cs typeface="Calibri"/>
                <a:sym typeface="Calibri"/>
              </a:defRPr>
            </a:lvl5pPr>
            <a:lvl6pPr marL="2743200" marR="0" lvl="5" indent="-336550" algn="l" rtl="0">
              <a:lnSpc>
                <a:spcPct val="100000"/>
              </a:lnSpc>
              <a:spcBef>
                <a:spcPts val="300"/>
              </a:spcBef>
              <a:spcAft>
                <a:spcPts val="0"/>
              </a:spcAft>
              <a:buClr>
                <a:schemeClr val="dk1"/>
              </a:buClr>
              <a:buSzPts val="1700"/>
              <a:buFont typeface="Arial"/>
              <a:buChar char="•"/>
              <a:defRPr sz="1700" b="0" i="0" u="none" strike="noStrike" cap="none">
                <a:solidFill>
                  <a:schemeClr val="dk1"/>
                </a:solidFill>
                <a:latin typeface="Calibri"/>
                <a:ea typeface="Calibri"/>
                <a:cs typeface="Calibri"/>
                <a:sym typeface="Calibri"/>
              </a:defRPr>
            </a:lvl6pPr>
            <a:lvl7pPr marL="3200400" marR="0" lvl="6" indent="-336550" algn="l" rtl="0">
              <a:lnSpc>
                <a:spcPct val="100000"/>
              </a:lnSpc>
              <a:spcBef>
                <a:spcPts val="300"/>
              </a:spcBef>
              <a:spcAft>
                <a:spcPts val="0"/>
              </a:spcAft>
              <a:buClr>
                <a:schemeClr val="dk1"/>
              </a:buClr>
              <a:buSzPts val="1700"/>
              <a:buFont typeface="Arial"/>
              <a:buChar char="•"/>
              <a:defRPr sz="1700" b="0" i="0" u="none" strike="noStrike" cap="none">
                <a:solidFill>
                  <a:schemeClr val="dk1"/>
                </a:solidFill>
                <a:latin typeface="Calibri"/>
                <a:ea typeface="Calibri"/>
                <a:cs typeface="Calibri"/>
                <a:sym typeface="Calibri"/>
              </a:defRPr>
            </a:lvl7pPr>
            <a:lvl8pPr marL="3657600" marR="0" lvl="7" indent="-336550" algn="l" rtl="0">
              <a:lnSpc>
                <a:spcPct val="100000"/>
              </a:lnSpc>
              <a:spcBef>
                <a:spcPts val="300"/>
              </a:spcBef>
              <a:spcAft>
                <a:spcPts val="0"/>
              </a:spcAft>
              <a:buClr>
                <a:schemeClr val="dk1"/>
              </a:buClr>
              <a:buSzPts val="1700"/>
              <a:buFont typeface="Arial"/>
              <a:buChar char="•"/>
              <a:defRPr sz="1700" b="0" i="0" u="none" strike="noStrike" cap="none">
                <a:solidFill>
                  <a:schemeClr val="dk1"/>
                </a:solidFill>
                <a:latin typeface="Calibri"/>
                <a:ea typeface="Calibri"/>
                <a:cs typeface="Calibri"/>
                <a:sym typeface="Calibri"/>
              </a:defRPr>
            </a:lvl8pPr>
            <a:lvl9pPr marL="4114800" marR="0" lvl="8" indent="-336550" algn="l" rtl="0">
              <a:lnSpc>
                <a:spcPct val="100000"/>
              </a:lnSpc>
              <a:spcBef>
                <a:spcPts val="300"/>
              </a:spcBef>
              <a:spcAft>
                <a:spcPts val="0"/>
              </a:spcAft>
              <a:buClr>
                <a:schemeClr val="dk1"/>
              </a:buClr>
              <a:buSzPts val="1700"/>
              <a:buFont typeface="Arial"/>
              <a:buChar char="•"/>
              <a:defRPr sz="1700" b="0" i="0" u="none" strike="noStrike" cap="none">
                <a:solidFill>
                  <a:schemeClr val="dk1"/>
                </a:solidFill>
                <a:latin typeface="Calibri"/>
                <a:ea typeface="Calibri"/>
                <a:cs typeface="Calibri"/>
                <a:sym typeface="Calibri"/>
              </a:defRPr>
            </a:lvl9pPr>
          </a:lstStyle>
          <a:p>
            <a:endParaRPr/>
          </a:p>
        </p:txBody>
      </p:sp>
      <p:sp>
        <p:nvSpPr>
          <p:cNvPr id="324" name="Google Shape;324;g3896a050ef9_3_0"/>
          <p:cNvSpPr txBox="1">
            <a:spLocks noGrp="1"/>
          </p:cNvSpPr>
          <p:nvPr>
            <p:ph type="dt" idx="10"/>
          </p:nvPr>
        </p:nvSpPr>
        <p:spPr>
          <a:xfrm>
            <a:off x="428625" y="4469309"/>
            <a:ext cx="2000250" cy="256729"/>
          </a:xfrm>
          <a:prstGeom prst="rect">
            <a:avLst/>
          </a:prstGeom>
          <a:noFill/>
          <a:ln>
            <a:noFill/>
          </a:ln>
        </p:spPr>
        <p:txBody>
          <a:bodyPr spcFirstLastPara="1" wrap="square" lIns="78575" tIns="39275" rIns="78575" bIns="39275" anchor="ctr" anchorCtr="0">
            <a:noAutofit/>
          </a:bodyPr>
          <a:lstStyle>
            <a:lvl1pPr marR="0" lvl="0" algn="l" rtl="0">
              <a:lnSpc>
                <a:spcPct val="100000"/>
              </a:lnSpc>
              <a:spcBef>
                <a:spcPts val="0"/>
              </a:spcBef>
              <a:spcAft>
                <a:spcPts val="0"/>
              </a:spcAft>
              <a:buClr>
                <a:srgbClr val="000000"/>
              </a:buClr>
              <a:buSzPts val="1200"/>
              <a:buFont typeface="Arial"/>
              <a:buNone/>
              <a:defRPr sz="10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325" name="Google Shape;325;g3896a050ef9_3_0"/>
          <p:cNvSpPr txBox="1">
            <a:spLocks noGrp="1"/>
          </p:cNvSpPr>
          <p:nvPr>
            <p:ph type="ftr" idx="11"/>
          </p:nvPr>
        </p:nvSpPr>
        <p:spPr>
          <a:xfrm>
            <a:off x="2928938" y="4469309"/>
            <a:ext cx="2714625" cy="256729"/>
          </a:xfrm>
          <a:prstGeom prst="rect">
            <a:avLst/>
          </a:prstGeom>
          <a:noFill/>
          <a:ln>
            <a:noFill/>
          </a:ln>
        </p:spPr>
        <p:txBody>
          <a:bodyPr spcFirstLastPara="1" wrap="square" lIns="78575" tIns="39275" rIns="78575" bIns="39275" anchor="ctr" anchorCtr="0">
            <a:noAutofit/>
          </a:bodyPr>
          <a:lstStyle>
            <a:lvl1pPr marR="0" lvl="0" algn="ctr" rtl="0">
              <a:lnSpc>
                <a:spcPct val="100000"/>
              </a:lnSpc>
              <a:spcBef>
                <a:spcPts val="0"/>
              </a:spcBef>
              <a:spcAft>
                <a:spcPts val="0"/>
              </a:spcAft>
              <a:buClr>
                <a:srgbClr val="000000"/>
              </a:buClr>
              <a:buSzPts val="1200"/>
              <a:buFont typeface="Arial"/>
              <a:buNone/>
              <a:defRPr sz="10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2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326" name="Google Shape;326;g3896a050ef9_3_0"/>
          <p:cNvSpPr txBox="1">
            <a:spLocks noGrp="1"/>
          </p:cNvSpPr>
          <p:nvPr>
            <p:ph type="sldNum" idx="12"/>
          </p:nvPr>
        </p:nvSpPr>
        <p:spPr>
          <a:xfrm>
            <a:off x="6143625" y="4469309"/>
            <a:ext cx="2000250" cy="256729"/>
          </a:xfrm>
          <a:prstGeom prst="rect">
            <a:avLst/>
          </a:prstGeom>
          <a:noFill/>
          <a:ln>
            <a:noFill/>
          </a:ln>
        </p:spPr>
        <p:txBody>
          <a:bodyPr spcFirstLastPara="1" wrap="square" lIns="78575" tIns="39275" rIns="78575" bIns="3927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07"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aging.idaho.gov/"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hyperlink" Target="https://healthandwelfare.idaho.gov/health-wellness/diseases-conditions/alzheimers-disease-and-related-dementias" TargetMode="Externa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hyperlink" Target="https://healthtools.dhw.idaho.gov/collections/brain-health-alzheimer-s-and-dementias-cards" TargetMode="Externa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6.xml"/><Relationship Id="rId5" Type="http://schemas.openxmlformats.org/officeDocument/2006/relationships/comments" Target="../comments/comment1.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41.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hyperlink" Target="https://www.findhelpidaho.org/" TargetMode="External"/><Relationship Id="rId7" Type="http://schemas.openxmlformats.org/officeDocument/2006/relationships/hyperlink" Target="https://idahocrisis.org/" TargetMode="Externa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hyperlink" Target="https://healthandwelfare.idaho.gov/services-programs/211" TargetMode="Externa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2.xml"/><Relationship Id="rId1" Type="http://schemas.openxmlformats.org/officeDocument/2006/relationships/slideLayout" Target="../slideLayouts/slideLayout5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56.xml"/><Relationship Id="rId5" Type="http://schemas.openxmlformats.org/officeDocument/2006/relationships/image" Target="../media/image36.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C4587"/>
        </a:solidFill>
        <a:effectLst/>
      </p:bgPr>
    </p:bg>
    <p:spTree>
      <p:nvGrpSpPr>
        <p:cNvPr id="1" name="Shape 399"/>
        <p:cNvGrpSpPr/>
        <p:nvPr/>
      </p:nvGrpSpPr>
      <p:grpSpPr>
        <a:xfrm>
          <a:off x="0" y="0"/>
          <a:ext cx="0" cy="0"/>
          <a:chOff x="0" y="0"/>
          <a:chExt cx="0" cy="0"/>
        </a:xfrm>
      </p:grpSpPr>
      <p:sp>
        <p:nvSpPr>
          <p:cNvPr id="400" name="Google Shape;400;p1"/>
          <p:cNvSpPr/>
          <p:nvPr/>
        </p:nvSpPr>
        <p:spPr>
          <a:xfrm>
            <a:off x="6" y="0"/>
            <a:ext cx="9144000" cy="1707600"/>
          </a:xfrm>
          <a:prstGeom prst="rect">
            <a:avLst/>
          </a:prstGeom>
          <a:solidFill>
            <a:schemeClr val="lt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01" name="Google Shape;401;p1" descr="A picture containing text&#10;&#10;Description automatically generated"/>
          <p:cNvPicPr preferRelativeResize="0"/>
          <p:nvPr/>
        </p:nvPicPr>
        <p:blipFill rotWithShape="1">
          <a:blip r:embed="rId3">
            <a:alphaModFix/>
          </a:blip>
          <a:srcRect/>
          <a:stretch/>
        </p:blipFill>
        <p:spPr>
          <a:xfrm>
            <a:off x="6434978" y="395183"/>
            <a:ext cx="1906338" cy="1012141"/>
          </a:xfrm>
          <a:prstGeom prst="rect">
            <a:avLst/>
          </a:prstGeom>
          <a:noFill/>
          <a:ln>
            <a:noFill/>
          </a:ln>
        </p:spPr>
      </p:pic>
      <p:sp>
        <p:nvSpPr>
          <p:cNvPr id="402" name="Google Shape;402;p1"/>
          <p:cNvSpPr/>
          <p:nvPr/>
        </p:nvSpPr>
        <p:spPr>
          <a:xfrm>
            <a:off x="0" y="4987637"/>
            <a:ext cx="9144000" cy="156000"/>
          </a:xfrm>
          <a:prstGeom prst="rect">
            <a:avLst/>
          </a:prstGeom>
          <a:solidFill>
            <a:srgbClr val="4969B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03" name="Google Shape;403;p1"/>
          <p:cNvSpPr/>
          <p:nvPr/>
        </p:nvSpPr>
        <p:spPr>
          <a:xfrm>
            <a:off x="34050" y="1789000"/>
            <a:ext cx="9144000" cy="3198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2800"/>
              <a:buFont typeface="Arial"/>
              <a:buNone/>
            </a:pPr>
            <a:r>
              <a:rPr lang="en-US" sz="2600" b="1" i="0" u="none" strike="noStrike" cap="none">
                <a:solidFill>
                  <a:schemeClr val="lt1"/>
                </a:solidFill>
                <a:latin typeface="Arial"/>
                <a:ea typeface="Arial"/>
                <a:cs typeface="Arial"/>
                <a:sym typeface="Arial"/>
              </a:rPr>
              <a:t>Family Caregivers in Idaho</a:t>
            </a:r>
            <a:br>
              <a:rPr lang="en-US" sz="2600" b="1" i="0" u="none" strike="noStrike" cap="none">
                <a:solidFill>
                  <a:schemeClr val="lt1"/>
                </a:solidFill>
                <a:latin typeface="Arial"/>
                <a:ea typeface="Arial"/>
                <a:cs typeface="Arial"/>
                <a:sym typeface="Arial"/>
              </a:rPr>
            </a:br>
            <a:r>
              <a:rPr lang="en-US" sz="2600" b="1" i="0" u="none" strike="noStrike" cap="none">
                <a:solidFill>
                  <a:schemeClr val="lt1"/>
                </a:solidFill>
                <a:latin typeface="Arial"/>
                <a:ea typeface="Arial"/>
                <a:cs typeface="Arial"/>
                <a:sym typeface="Arial"/>
              </a:rPr>
              <a:t>Essential Partners in Care</a:t>
            </a:r>
            <a:endParaRPr sz="26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800"/>
              <a:buFont typeface="Arial"/>
              <a:buNone/>
            </a:pPr>
            <a:endParaRPr sz="26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800"/>
              <a:buFont typeface="Arial"/>
              <a:buNone/>
            </a:pPr>
            <a:r>
              <a:rPr lang="en-US" sz="2600" b="1" i="0" u="none" strike="noStrike" cap="none">
                <a:solidFill>
                  <a:schemeClr val="lt1"/>
                </a:solidFill>
                <a:latin typeface="Arial"/>
                <a:ea typeface="Arial"/>
                <a:cs typeface="Arial"/>
                <a:sym typeface="Arial"/>
              </a:rPr>
              <a:t>3rd Annual Idaho Learning Collaborative</a:t>
            </a:r>
            <a:br>
              <a:rPr lang="en-US" sz="2600" b="1" i="0" u="none" strike="noStrike" cap="none">
                <a:solidFill>
                  <a:schemeClr val="lt1"/>
                </a:solidFill>
                <a:latin typeface="Arial"/>
                <a:ea typeface="Arial"/>
                <a:cs typeface="Arial"/>
                <a:sym typeface="Arial"/>
              </a:rPr>
            </a:br>
            <a:r>
              <a:rPr lang="en-US" sz="2600" b="1" i="0" u="none" strike="noStrike" cap="none">
                <a:solidFill>
                  <a:schemeClr val="lt1"/>
                </a:solidFill>
                <a:latin typeface="Arial"/>
                <a:ea typeface="Arial"/>
                <a:cs typeface="Arial"/>
                <a:sym typeface="Arial"/>
              </a:rPr>
              <a:t>Resilience in a Changing Health Ecosystem </a:t>
            </a:r>
            <a:br>
              <a:rPr lang="en-US" sz="2000" b="1" i="0" u="none" strike="noStrike" cap="none">
                <a:solidFill>
                  <a:schemeClr val="lt1"/>
                </a:solidFill>
                <a:latin typeface="Arial"/>
                <a:ea typeface="Arial"/>
                <a:cs typeface="Arial"/>
                <a:sym typeface="Arial"/>
              </a:rPr>
            </a:br>
            <a:r>
              <a:rPr lang="en-US" sz="2000" b="1" i="0" u="none" strike="noStrike" cap="none">
                <a:solidFill>
                  <a:schemeClr val="lt1"/>
                </a:solidFill>
                <a:latin typeface="Arial"/>
                <a:ea typeface="Arial"/>
                <a:cs typeface="Arial"/>
                <a:sym typeface="Arial"/>
              </a:rPr>
              <a:t>Wednesday, Nov 5, 2025</a:t>
            </a:r>
            <a:endParaRPr sz="20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800"/>
              <a:buFont typeface="Arial"/>
              <a:buNone/>
            </a:pPr>
            <a:endParaRPr sz="2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endParaRPr sz="32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endParaRPr sz="2800" b="1" i="0" u="none" strike="noStrike" cap="none">
              <a:solidFill>
                <a:schemeClr val="dk1"/>
              </a:solidFill>
              <a:latin typeface="Arial"/>
              <a:ea typeface="Arial"/>
              <a:cs typeface="Arial"/>
              <a:sym typeface="Arial"/>
            </a:endParaRPr>
          </a:p>
        </p:txBody>
      </p:sp>
      <p:pic>
        <p:nvPicPr>
          <p:cNvPr id="404" name="Google Shape;404;p1"/>
          <p:cNvPicPr preferRelativeResize="0"/>
          <p:nvPr/>
        </p:nvPicPr>
        <p:blipFill rotWithShape="1">
          <a:blip r:embed="rId4">
            <a:alphaModFix/>
          </a:blip>
          <a:srcRect/>
          <a:stretch/>
        </p:blipFill>
        <p:spPr>
          <a:xfrm>
            <a:off x="325397" y="300276"/>
            <a:ext cx="2251724" cy="110704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g3783c708980_0_1"/>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endParaRPr/>
          </a:p>
        </p:txBody>
      </p:sp>
      <p:sp>
        <p:nvSpPr>
          <p:cNvPr id="411" name="Google Shape;411;g3783c708980_0_1"/>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1800"/>
              <a:buNone/>
            </a:pPr>
            <a:endParaRPr/>
          </a:p>
        </p:txBody>
      </p:sp>
      <p:pic>
        <p:nvPicPr>
          <p:cNvPr id="412" name="Google Shape;412;g3783c708980_0_1"/>
          <p:cNvPicPr preferRelativeResize="0"/>
          <p:nvPr/>
        </p:nvPicPr>
        <p:blipFill rotWithShape="1">
          <a:blip r:embed="rId3">
            <a:alphaModFix/>
          </a:blip>
          <a:srcRect/>
          <a:stretch/>
        </p:blipFill>
        <p:spPr>
          <a:xfrm>
            <a:off x="0" y="0"/>
            <a:ext cx="9144000" cy="51435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g38ecb79fa3c_0_6"/>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100000"/>
              <a:buNone/>
            </a:pPr>
            <a:endParaRPr/>
          </a:p>
        </p:txBody>
      </p:sp>
      <p:sp>
        <p:nvSpPr>
          <p:cNvPr id="419" name="Google Shape;419;g38ecb79fa3c_0_6"/>
          <p:cNvSpPr txBox="1">
            <a:spLocks noGrp="1"/>
          </p:cNvSpPr>
          <p:nvPr>
            <p:ph type="body" idx="1"/>
          </p:nvPr>
        </p:nvSpPr>
        <p:spPr>
          <a:xfrm>
            <a:off x="311700" y="1152475"/>
            <a:ext cx="8520600" cy="34164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2800"/>
              <a:buNone/>
            </a:pPr>
            <a:endParaRPr/>
          </a:p>
        </p:txBody>
      </p:sp>
      <p:pic>
        <p:nvPicPr>
          <p:cNvPr id="420" name="Google Shape;420;g38ecb79fa3c_0_6"/>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g38ecb79fa3c_0_13"/>
          <p:cNvSpPr txBox="1">
            <a:spLocks noGrp="1"/>
          </p:cNvSpPr>
          <p:nvPr>
            <p:ph type="title" idx="4294967295"/>
          </p:nvPr>
        </p:nvSpPr>
        <p:spPr>
          <a:xfrm>
            <a:off x="627338" y="768844"/>
            <a:ext cx="3733800" cy="2204400"/>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2"/>
              </a:buClr>
              <a:buSzPct val="100000"/>
              <a:buFont typeface="Georgia"/>
              <a:buNone/>
            </a:pPr>
            <a:r>
              <a:rPr lang="en-US" sz="4800"/>
              <a:t>We recognize the value of Idaho’s Caregivers</a:t>
            </a:r>
            <a:endParaRPr/>
          </a:p>
        </p:txBody>
      </p:sp>
      <p:sp>
        <p:nvSpPr>
          <p:cNvPr id="427" name="Google Shape;427;g38ecb79fa3c_0_13"/>
          <p:cNvSpPr txBox="1"/>
          <p:nvPr/>
        </p:nvSpPr>
        <p:spPr>
          <a:xfrm>
            <a:off x="4486013" y="963938"/>
            <a:ext cx="3934200" cy="3478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400"/>
              <a:buFont typeface="Arial"/>
              <a:buNone/>
            </a:pPr>
            <a:r>
              <a:rPr lang="en-US" sz="4400" b="0" i="0" u="none" strike="noStrike" cap="none">
                <a:solidFill>
                  <a:schemeClr val="dk1"/>
                </a:solidFill>
                <a:latin typeface="Arial"/>
                <a:ea typeface="Arial"/>
                <a:cs typeface="Arial"/>
                <a:sym typeface="Arial"/>
              </a:rPr>
              <a:t>$2,000,000,000 Cost Savings to Idaho- Annually</a:t>
            </a:r>
            <a:endParaRPr sz="1500" b="0" i="0" u="none" strike="noStrike" cap="none">
              <a:solidFill>
                <a:srgbClr val="000000"/>
              </a:solidFill>
              <a:latin typeface="Arial"/>
              <a:ea typeface="Arial"/>
              <a:cs typeface="Arial"/>
              <a:sym typeface="Arial"/>
            </a:endParaRPr>
          </a:p>
        </p:txBody>
      </p:sp>
      <p:sp>
        <p:nvSpPr>
          <p:cNvPr id="428" name="Google Shape;428;g38ecb79fa3c_0_13"/>
          <p:cNvSpPr txBox="1">
            <a:spLocks noGrp="1"/>
          </p:cNvSpPr>
          <p:nvPr>
            <p:ph type="body" idx="4294967295"/>
          </p:nvPr>
        </p:nvSpPr>
        <p:spPr>
          <a:xfrm>
            <a:off x="4572000" y="2723587"/>
            <a:ext cx="3689100" cy="1644900"/>
          </a:xfrm>
          <a:prstGeom prst="rect">
            <a:avLst/>
          </a:prstGeom>
          <a:noFill/>
          <a:ln>
            <a:noFill/>
          </a:ln>
        </p:spPr>
        <p:txBody>
          <a:bodyPr spcFirstLastPara="1" wrap="square" lIns="91425" tIns="45700" rIns="91425" bIns="45700" anchor="ctr" anchorCtr="0">
            <a:noAutofit/>
          </a:bodyPr>
          <a:lstStyle/>
          <a:p>
            <a:pPr marL="292100" lvl="0" indent="-266700" algn="l" rtl="0">
              <a:lnSpc>
                <a:spcPct val="100000"/>
              </a:lnSpc>
              <a:spcBef>
                <a:spcPts val="0"/>
              </a:spcBef>
              <a:spcAft>
                <a:spcPts val="0"/>
              </a:spcAft>
              <a:buSzPts val="2000"/>
              <a:buChar char="•"/>
            </a:pPr>
            <a:r>
              <a:rPr lang="en-US" sz="2000"/>
              <a:t>300,000 unpaid family caregivers </a:t>
            </a:r>
            <a:endParaRPr sz="2000"/>
          </a:p>
          <a:p>
            <a:pPr marL="292100" lvl="0" indent="-266700" algn="l" rtl="0">
              <a:lnSpc>
                <a:spcPct val="100000"/>
              </a:lnSpc>
              <a:spcBef>
                <a:spcPts val="0"/>
              </a:spcBef>
              <a:spcAft>
                <a:spcPts val="0"/>
              </a:spcAft>
              <a:buSzPts val="2000"/>
              <a:buChar char="•"/>
            </a:pPr>
            <a:r>
              <a:rPr lang="en-US" sz="2000"/>
              <a:t>70% work full or part-time</a:t>
            </a:r>
            <a:endParaRPr sz="2000"/>
          </a:p>
          <a:p>
            <a:pPr marL="292100" lvl="0" indent="-266700" algn="l" rtl="0">
              <a:lnSpc>
                <a:spcPct val="100000"/>
              </a:lnSpc>
              <a:spcBef>
                <a:spcPts val="700"/>
              </a:spcBef>
              <a:spcAft>
                <a:spcPts val="0"/>
              </a:spcAft>
              <a:buSzPts val="2000"/>
              <a:buChar char="•"/>
            </a:pPr>
            <a:r>
              <a:rPr lang="en-US" sz="2000"/>
              <a:t>201 million hours of unpaid care annually </a:t>
            </a:r>
            <a:endParaRPr sz="2000"/>
          </a:p>
          <a:p>
            <a:pPr marL="292100" lvl="1" indent="-177800" algn="l" rtl="0">
              <a:lnSpc>
                <a:spcPct val="100000"/>
              </a:lnSpc>
              <a:spcBef>
                <a:spcPts val="700"/>
              </a:spcBef>
              <a:spcAft>
                <a:spcPts val="0"/>
              </a:spcAft>
              <a:buSzPts val="1900"/>
              <a:buFont typeface="Arial"/>
              <a:buNone/>
            </a:pPr>
            <a:endParaRPr sz="2000">
              <a:latin typeface="Georgia"/>
              <a:ea typeface="Georgia"/>
              <a:cs typeface="Georgia"/>
              <a:sym typeface="Georgia"/>
            </a:endParaRPr>
          </a:p>
        </p:txBody>
      </p:sp>
      <p:cxnSp>
        <p:nvCxnSpPr>
          <p:cNvPr id="429" name="Google Shape;429;g38ecb79fa3c_0_13"/>
          <p:cNvCxnSpPr/>
          <p:nvPr/>
        </p:nvCxnSpPr>
        <p:spPr>
          <a:xfrm>
            <a:off x="4300744" y="1079700"/>
            <a:ext cx="5400" cy="3024000"/>
          </a:xfrm>
          <a:prstGeom prst="straightConnector1">
            <a:avLst/>
          </a:prstGeom>
          <a:noFill/>
          <a:ln w="9525" cap="flat" cmpd="sng">
            <a:solidFill>
              <a:schemeClr val="dk2"/>
            </a:solidFill>
            <a:prstDash val="solid"/>
            <a:round/>
            <a:headEnd type="none" w="sm" len="sm"/>
            <a:tailEnd type="none" w="sm" len="sm"/>
          </a:ln>
        </p:spPr>
      </p:cxnSp>
      <p:pic>
        <p:nvPicPr>
          <p:cNvPr id="430" name="Google Shape;430;g38ecb79fa3c_0_13"/>
          <p:cNvPicPr preferRelativeResize="0"/>
          <p:nvPr/>
        </p:nvPicPr>
        <p:blipFill rotWithShape="1">
          <a:blip r:embed="rId3">
            <a:alphaModFix/>
          </a:blip>
          <a:srcRect/>
          <a:stretch/>
        </p:blipFill>
        <p:spPr>
          <a:xfrm>
            <a:off x="0" y="11"/>
            <a:ext cx="9144053" cy="5143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g38ecb79fa3c_0_22"/>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900"/>
              <a:buNone/>
            </a:pPr>
            <a:endParaRPr/>
          </a:p>
        </p:txBody>
      </p:sp>
      <p:sp>
        <p:nvSpPr>
          <p:cNvPr id="437" name="Google Shape;437;g38ecb79fa3c_0_22"/>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100"/>
              </a:spcBef>
              <a:spcAft>
                <a:spcPts val="0"/>
              </a:spcAft>
              <a:buSzPts val="1900"/>
              <a:buNone/>
            </a:pPr>
            <a:endParaRPr/>
          </a:p>
        </p:txBody>
      </p:sp>
      <p:pic>
        <p:nvPicPr>
          <p:cNvPr id="438" name="Google Shape;438;g38ecb79fa3c_0_22"/>
          <p:cNvPicPr preferRelativeResize="0"/>
          <p:nvPr/>
        </p:nvPicPr>
        <p:blipFill rotWithShape="1">
          <a:blip r:embed="rId3">
            <a:alphaModFix/>
          </a:blip>
          <a:srcRect/>
          <a:stretch/>
        </p:blipFill>
        <p:spPr>
          <a:xfrm>
            <a:off x="0" y="0"/>
            <a:ext cx="9144000" cy="51435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4" name="Google Shape;444;g38ecb79fa3c_0_29"/>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endParaRPr/>
          </a:p>
        </p:txBody>
      </p:sp>
      <p:sp>
        <p:nvSpPr>
          <p:cNvPr id="445" name="Google Shape;445;g38ecb79fa3c_0_29"/>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1800"/>
              <a:buNone/>
            </a:pPr>
            <a:endParaRPr/>
          </a:p>
        </p:txBody>
      </p:sp>
      <p:pic>
        <p:nvPicPr>
          <p:cNvPr id="446" name="Google Shape;446;g38ecb79fa3c_0_29"/>
          <p:cNvPicPr preferRelativeResize="0"/>
          <p:nvPr/>
        </p:nvPicPr>
        <p:blipFill rotWithShape="1">
          <a:blip r:embed="rId3">
            <a:alphaModFix/>
          </a:blip>
          <a:srcRect/>
          <a:stretch/>
        </p:blipFill>
        <p:spPr>
          <a:xfrm>
            <a:off x="0" y="0"/>
            <a:ext cx="9144000"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g3896a050ef9_1_1"/>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endParaRPr/>
          </a:p>
        </p:txBody>
      </p:sp>
      <p:sp>
        <p:nvSpPr>
          <p:cNvPr id="453" name="Google Shape;453;g3896a050ef9_1_1"/>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1800"/>
              <a:buNone/>
            </a:pPr>
            <a:endParaRPr/>
          </a:p>
        </p:txBody>
      </p:sp>
      <p:pic>
        <p:nvPicPr>
          <p:cNvPr id="454" name="Google Shape;454;g3896a050ef9_1_1"/>
          <p:cNvPicPr preferRelativeResize="0"/>
          <p:nvPr/>
        </p:nvPicPr>
        <p:blipFill rotWithShape="1">
          <a:blip r:embed="rId3">
            <a:alphaModFix/>
          </a:blip>
          <a:srcRect/>
          <a:stretch/>
        </p:blipFill>
        <p:spPr>
          <a:xfrm>
            <a:off x="0" y="0"/>
            <a:ext cx="9144000" cy="5143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g38ecb79fa3c_0_1"/>
          <p:cNvSpPr txBox="1">
            <a:spLocks noGrp="1"/>
          </p:cNvSpPr>
          <p:nvPr>
            <p:ph type="title"/>
          </p:nvPr>
        </p:nvSpPr>
        <p:spPr>
          <a:xfrm>
            <a:off x="4838850" y="69975"/>
            <a:ext cx="4138200" cy="9477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4400"/>
              <a:buNone/>
            </a:pPr>
            <a:r>
              <a:rPr lang="en-US" sz="2100" b="1"/>
              <a:t>Idaho Direct Care Workforce</a:t>
            </a:r>
            <a:endParaRPr sz="2100" b="1"/>
          </a:p>
        </p:txBody>
      </p:sp>
      <p:sp>
        <p:nvSpPr>
          <p:cNvPr id="461" name="Google Shape;461;g38ecb79fa3c_0_1"/>
          <p:cNvSpPr txBox="1">
            <a:spLocks noGrp="1"/>
          </p:cNvSpPr>
          <p:nvPr>
            <p:ph type="body" idx="1"/>
          </p:nvPr>
        </p:nvSpPr>
        <p:spPr>
          <a:xfrm>
            <a:off x="4983550" y="924725"/>
            <a:ext cx="3993600" cy="4048800"/>
          </a:xfrm>
          <a:prstGeom prst="rect">
            <a:avLst/>
          </a:prstGeom>
          <a:noFill/>
          <a:ln>
            <a:noFill/>
          </a:ln>
        </p:spPr>
        <p:txBody>
          <a:bodyPr spcFirstLastPara="1" wrap="square" lIns="91425" tIns="45700" rIns="91425" bIns="45700" anchor="t" anchorCtr="0">
            <a:normAutofit fontScale="92500"/>
          </a:bodyPr>
          <a:lstStyle/>
          <a:p>
            <a:pPr marL="457200" lvl="0" indent="-387350" algn="l" rtl="0">
              <a:lnSpc>
                <a:spcPct val="90000"/>
              </a:lnSpc>
              <a:spcBef>
                <a:spcPts val="1000"/>
              </a:spcBef>
              <a:spcAft>
                <a:spcPts val="0"/>
              </a:spcAft>
              <a:buSzPts val="2500"/>
              <a:buChar char="•"/>
            </a:pPr>
            <a:r>
              <a:rPr lang="en-US" sz="2500"/>
              <a:t>Short 3000 personal care professionals</a:t>
            </a:r>
            <a:endParaRPr sz="2500"/>
          </a:p>
          <a:p>
            <a:pPr marL="457200" lvl="0" indent="0" algn="l" rtl="0">
              <a:lnSpc>
                <a:spcPct val="90000"/>
              </a:lnSpc>
              <a:spcBef>
                <a:spcPts val="1000"/>
              </a:spcBef>
              <a:spcAft>
                <a:spcPts val="0"/>
              </a:spcAft>
              <a:buSzPts val="2800"/>
              <a:buNone/>
            </a:pPr>
            <a:endParaRPr sz="2500"/>
          </a:p>
          <a:p>
            <a:pPr marL="457200" lvl="0" indent="-387350" algn="l" rtl="0">
              <a:lnSpc>
                <a:spcPct val="90000"/>
              </a:lnSpc>
              <a:spcBef>
                <a:spcPts val="1000"/>
              </a:spcBef>
              <a:spcAft>
                <a:spcPts val="0"/>
              </a:spcAft>
              <a:buSzPts val="2500"/>
              <a:buChar char="•"/>
            </a:pPr>
            <a:r>
              <a:rPr lang="en-US" sz="2500"/>
              <a:t>Major impact in rural areas - 21.4% of population are seniors</a:t>
            </a:r>
            <a:endParaRPr sz="2500"/>
          </a:p>
          <a:p>
            <a:pPr marL="457200" lvl="0" indent="0" algn="l" rtl="0">
              <a:lnSpc>
                <a:spcPct val="90000"/>
              </a:lnSpc>
              <a:spcBef>
                <a:spcPts val="1000"/>
              </a:spcBef>
              <a:spcAft>
                <a:spcPts val="0"/>
              </a:spcAft>
              <a:buSzPts val="2800"/>
              <a:buNone/>
            </a:pPr>
            <a:endParaRPr sz="2500"/>
          </a:p>
          <a:p>
            <a:pPr marL="457200" lvl="0" indent="-387350" algn="l" rtl="0">
              <a:lnSpc>
                <a:spcPct val="90000"/>
              </a:lnSpc>
              <a:spcBef>
                <a:spcPts val="1000"/>
              </a:spcBef>
              <a:spcAft>
                <a:spcPts val="0"/>
              </a:spcAft>
              <a:buSzPts val="2500"/>
              <a:buChar char="•"/>
            </a:pPr>
            <a:r>
              <a:rPr lang="en-US" sz="2500"/>
              <a:t>Home-based care preferred by seniors and those with disabilities</a:t>
            </a:r>
            <a:endParaRPr sz="2500"/>
          </a:p>
        </p:txBody>
      </p:sp>
      <p:pic>
        <p:nvPicPr>
          <p:cNvPr id="462" name="Google Shape;462;g38ecb79fa3c_0_1"/>
          <p:cNvPicPr preferRelativeResize="0"/>
          <p:nvPr/>
        </p:nvPicPr>
        <p:blipFill>
          <a:blip r:embed="rId3">
            <a:alphaModFix/>
          </a:blip>
          <a:stretch>
            <a:fillRect/>
          </a:stretch>
        </p:blipFill>
        <p:spPr>
          <a:xfrm>
            <a:off x="0" y="0"/>
            <a:ext cx="9144000" cy="514350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g3896a050ef9_0_8"/>
          <p:cNvSpPr txBox="1">
            <a:spLocks noGrp="1"/>
          </p:cNvSpPr>
          <p:nvPr>
            <p:ph type="ctrTitle"/>
          </p:nvPr>
        </p:nvSpPr>
        <p:spPr>
          <a:xfrm>
            <a:off x="1143000" y="841772"/>
            <a:ext cx="6858000" cy="17907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6000"/>
              <a:buNone/>
            </a:pPr>
            <a:r>
              <a:rPr lang="en-US"/>
              <a:t>From the Voice of a Caregiver </a:t>
            </a:r>
            <a:endParaRPr/>
          </a:p>
        </p:txBody>
      </p:sp>
      <p:sp>
        <p:nvSpPr>
          <p:cNvPr id="469" name="Google Shape;469;g3896a050ef9_0_8"/>
          <p:cNvSpPr txBox="1">
            <a:spLocks noGrp="1"/>
          </p:cNvSpPr>
          <p:nvPr>
            <p:ph type="subTitle" idx="1"/>
          </p:nvPr>
        </p:nvSpPr>
        <p:spPr>
          <a:xfrm>
            <a:off x="1143000" y="2701529"/>
            <a:ext cx="6858000" cy="12417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SzPct val="75000"/>
              <a:buNone/>
            </a:pPr>
            <a:r>
              <a:rPr lang="en-US" sz="3200"/>
              <a:t>Monique Layton</a:t>
            </a:r>
            <a:endParaRPr sz="3200"/>
          </a:p>
          <a:p>
            <a:pPr marL="0" lvl="0" indent="0" algn="ctr" rtl="0">
              <a:lnSpc>
                <a:spcPct val="90000"/>
              </a:lnSpc>
              <a:spcBef>
                <a:spcPts val="1000"/>
              </a:spcBef>
              <a:spcAft>
                <a:spcPts val="0"/>
              </a:spcAft>
              <a:buSzPct val="75000"/>
              <a:buNone/>
            </a:pPr>
            <a:r>
              <a:rPr lang="en-US" sz="3200"/>
              <a:t>Insert Picture?</a:t>
            </a:r>
            <a:endParaRPr sz="3200"/>
          </a:p>
          <a:p>
            <a:pPr marL="0" lvl="0" indent="0" algn="ctr" rtl="0">
              <a:lnSpc>
                <a:spcPct val="90000"/>
              </a:lnSpc>
              <a:spcBef>
                <a:spcPts val="1000"/>
              </a:spcBef>
              <a:spcAft>
                <a:spcPts val="0"/>
              </a:spcAft>
              <a:buSzPct val="75000"/>
              <a:buNone/>
            </a:pPr>
            <a:endParaRPr sz="3200"/>
          </a:p>
        </p:txBody>
      </p:sp>
      <p:pic>
        <p:nvPicPr>
          <p:cNvPr id="470" name="Google Shape;470;g3896a050ef9_0_8"/>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g3896a050ef9_0_14"/>
          <p:cNvSpPr txBox="1">
            <a:spLocks noGrp="1"/>
          </p:cNvSpPr>
          <p:nvPr>
            <p:ph type="ctrTitle"/>
          </p:nvPr>
        </p:nvSpPr>
        <p:spPr>
          <a:xfrm>
            <a:off x="1143000" y="841772"/>
            <a:ext cx="6858000" cy="17907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6000"/>
              <a:buNone/>
            </a:pPr>
            <a:r>
              <a:rPr lang="en-US"/>
              <a:t>From the Voice of A Provider</a:t>
            </a:r>
            <a:endParaRPr/>
          </a:p>
        </p:txBody>
      </p:sp>
      <p:sp>
        <p:nvSpPr>
          <p:cNvPr id="477" name="Google Shape;477;g3896a050ef9_0_14"/>
          <p:cNvSpPr txBox="1">
            <a:spLocks noGrp="1"/>
          </p:cNvSpPr>
          <p:nvPr>
            <p:ph type="subTitle" idx="1"/>
          </p:nvPr>
        </p:nvSpPr>
        <p:spPr>
          <a:xfrm>
            <a:off x="1143000" y="2701529"/>
            <a:ext cx="6858000" cy="12417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SzPts val="2400"/>
              <a:buNone/>
            </a:pPr>
            <a:r>
              <a:rPr lang="en-US" sz="3200"/>
              <a:t>Dr Alejandro Necochea</a:t>
            </a:r>
            <a:endParaRPr sz="3200"/>
          </a:p>
        </p:txBody>
      </p:sp>
      <p:pic>
        <p:nvPicPr>
          <p:cNvPr id="478" name="Google Shape;478;g3896a050ef9_0_14"/>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2" name="Google Shape;478;g3896a050ef9_0_14">
            <a:extLst>
              <a:ext uri="{FF2B5EF4-FFF2-40B4-BE49-F238E27FC236}">
                <a16:creationId xmlns:a16="http://schemas.microsoft.com/office/drawing/2014/main" id="{93ADD7FC-3083-F312-CD21-B6FF81E2D434}"/>
              </a:ext>
            </a:extLst>
          </p:cNvPr>
          <p:cNvPicPr preferRelativeResize="0"/>
          <p:nvPr/>
        </p:nvPicPr>
        <p:blipFill>
          <a:blip r:embed="rId3">
            <a:alphaModFix/>
          </a:blip>
          <a:srcRect l="63016" t="85220" r="24286" b="2222"/>
          <a:stretch>
            <a:fillRect/>
          </a:stretch>
        </p:blipFill>
        <p:spPr>
          <a:xfrm>
            <a:off x="5544457" y="4383314"/>
            <a:ext cx="1161142" cy="645886"/>
          </a:xfrm>
          <a:prstGeom prst="rect">
            <a:avLst/>
          </a:prstGeom>
          <a:noFill/>
          <a:ln>
            <a:noFill/>
          </a:ln>
        </p:spPr>
      </p:pic>
      <p:pic>
        <p:nvPicPr>
          <p:cNvPr id="3" name="Google Shape;478;g3896a050ef9_0_14">
            <a:extLst>
              <a:ext uri="{FF2B5EF4-FFF2-40B4-BE49-F238E27FC236}">
                <a16:creationId xmlns:a16="http://schemas.microsoft.com/office/drawing/2014/main" id="{ECE01C1B-9F07-A555-1C99-196D10A07373}"/>
              </a:ext>
            </a:extLst>
          </p:cNvPr>
          <p:cNvPicPr preferRelativeResize="0"/>
          <p:nvPr/>
        </p:nvPicPr>
        <p:blipFill>
          <a:blip r:embed="rId3">
            <a:alphaModFix/>
          </a:blip>
          <a:srcRect l="63016" t="93467" r="24286" b="2222"/>
          <a:stretch>
            <a:fillRect/>
          </a:stretch>
        </p:blipFill>
        <p:spPr>
          <a:xfrm>
            <a:off x="6705599" y="4595389"/>
            <a:ext cx="1161142" cy="22173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g3896a050ef9_0_20"/>
          <p:cNvSpPr txBox="1">
            <a:spLocks noGrp="1"/>
          </p:cNvSpPr>
          <p:nvPr>
            <p:ph type="ctrTitle"/>
          </p:nvPr>
        </p:nvSpPr>
        <p:spPr>
          <a:xfrm>
            <a:off x="1143000" y="841772"/>
            <a:ext cx="6858000" cy="17907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6000"/>
              <a:buNone/>
            </a:pPr>
            <a:r>
              <a:rPr lang="en-US"/>
              <a:t>Idaho Resource Landscape</a:t>
            </a:r>
            <a:endParaRPr/>
          </a:p>
        </p:txBody>
      </p:sp>
      <p:sp>
        <p:nvSpPr>
          <p:cNvPr id="485" name="Google Shape;485;g3896a050ef9_0_20"/>
          <p:cNvSpPr txBox="1">
            <a:spLocks noGrp="1"/>
          </p:cNvSpPr>
          <p:nvPr>
            <p:ph type="subTitle" idx="1"/>
          </p:nvPr>
        </p:nvSpPr>
        <p:spPr>
          <a:xfrm>
            <a:off x="1143000" y="2701529"/>
            <a:ext cx="6858000" cy="12417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SzPts val="2400"/>
              <a:buNone/>
            </a:pPr>
            <a:r>
              <a:rPr lang="en-US" sz="3200"/>
              <a:t>Sheila Weaver</a:t>
            </a:r>
            <a:endParaRPr sz="3200"/>
          </a:p>
          <a:p>
            <a:pPr marL="0" lvl="0" indent="0" algn="ctr" rtl="0">
              <a:lnSpc>
                <a:spcPct val="90000"/>
              </a:lnSpc>
              <a:spcBef>
                <a:spcPts val="1000"/>
              </a:spcBef>
              <a:spcAft>
                <a:spcPts val="0"/>
              </a:spcAft>
              <a:buSzPts val="2400"/>
              <a:buNone/>
            </a:pPr>
            <a:r>
              <a:rPr lang="en-US" sz="3200"/>
              <a:t>Julie Torresani</a:t>
            </a:r>
            <a:endParaRPr sz="3200"/>
          </a:p>
        </p:txBody>
      </p:sp>
      <p:pic>
        <p:nvPicPr>
          <p:cNvPr id="486" name="Google Shape;486;g3896a050ef9_0_20"/>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491"/>
        <p:cNvGrpSpPr/>
        <p:nvPr/>
      </p:nvGrpSpPr>
      <p:grpSpPr>
        <a:xfrm>
          <a:off x="0" y="0"/>
          <a:ext cx="0" cy="0"/>
          <a:chOff x="0" y="0"/>
          <a:chExt cx="0" cy="0"/>
        </a:xfrm>
      </p:grpSpPr>
      <p:sp>
        <p:nvSpPr>
          <p:cNvPr id="492" name="Google Shape;492;g3896a050ef9_0_26"/>
          <p:cNvSpPr txBox="1">
            <a:spLocks noGrp="1"/>
          </p:cNvSpPr>
          <p:nvPr>
            <p:ph type="title"/>
          </p:nvPr>
        </p:nvSpPr>
        <p:spPr>
          <a:xfrm>
            <a:off x="311700" y="114775"/>
            <a:ext cx="8520600" cy="731700"/>
          </a:xfrm>
          <a:prstGeom prst="rect">
            <a:avLst/>
          </a:prstGeom>
          <a:solidFill>
            <a:schemeClr val="lt1"/>
          </a:solid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1800"/>
              <a:buNone/>
            </a:pPr>
            <a:r>
              <a:rPr lang="en-US"/>
              <a:t>Resource Access Points</a:t>
            </a:r>
            <a:endParaRPr/>
          </a:p>
        </p:txBody>
      </p:sp>
      <p:sp>
        <p:nvSpPr>
          <p:cNvPr id="493" name="Google Shape;493;g3896a050ef9_0_26"/>
          <p:cNvSpPr txBox="1">
            <a:spLocks noGrp="1"/>
          </p:cNvSpPr>
          <p:nvPr>
            <p:ph type="body" idx="1"/>
          </p:nvPr>
        </p:nvSpPr>
        <p:spPr>
          <a:xfrm>
            <a:off x="311700" y="1018650"/>
            <a:ext cx="3999900" cy="3856500"/>
          </a:xfrm>
          <a:prstGeom prst="rect">
            <a:avLst/>
          </a:prstGeom>
          <a:solidFill>
            <a:schemeClr val="lt1"/>
          </a:solidFill>
        </p:spPr>
        <p:txBody>
          <a:bodyPr spcFirstLastPara="1" wrap="square" lIns="91425" tIns="45700" rIns="91425" bIns="45700" anchor="t" anchorCtr="0">
            <a:normAutofit fontScale="77500" lnSpcReduction="20000"/>
          </a:bodyPr>
          <a:lstStyle/>
          <a:p>
            <a:pPr marL="0" lvl="0" indent="0" algn="ctr" rtl="0">
              <a:lnSpc>
                <a:spcPct val="120000"/>
              </a:lnSpc>
              <a:spcBef>
                <a:spcPts val="0"/>
              </a:spcBef>
              <a:spcAft>
                <a:spcPts val="0"/>
              </a:spcAft>
              <a:buClr>
                <a:schemeClr val="dk1"/>
              </a:buClr>
              <a:buSzPct val="25336"/>
              <a:buFont typeface="Arial"/>
              <a:buNone/>
            </a:pPr>
            <a:r>
              <a:rPr lang="en-US" sz="4341"/>
              <a:t>Idaho Commission on Aging</a:t>
            </a:r>
            <a:endParaRPr sz="4341">
              <a:highlight>
                <a:schemeClr val="lt1"/>
              </a:highlight>
            </a:endParaRPr>
          </a:p>
          <a:p>
            <a:pPr marL="457200" lvl="0" indent="-354091" algn="ctr" rtl="0">
              <a:lnSpc>
                <a:spcPct val="120000"/>
              </a:lnSpc>
              <a:spcBef>
                <a:spcPts val="400"/>
              </a:spcBef>
              <a:spcAft>
                <a:spcPts val="0"/>
              </a:spcAft>
              <a:buSzPct val="100000"/>
              <a:buChar char="•"/>
            </a:pPr>
            <a:r>
              <a:rPr lang="en-US" sz="2550"/>
              <a:t>Oversee Six Agencies on Aging</a:t>
            </a:r>
            <a:endParaRPr sz="2550"/>
          </a:p>
          <a:p>
            <a:pPr marL="0" lvl="0" indent="0" algn="ctr" rtl="0">
              <a:lnSpc>
                <a:spcPct val="120000"/>
              </a:lnSpc>
              <a:spcBef>
                <a:spcPts val="400"/>
              </a:spcBef>
              <a:spcAft>
                <a:spcPts val="0"/>
              </a:spcAft>
              <a:buClr>
                <a:schemeClr val="dk1"/>
              </a:buClr>
              <a:buSzPct val="43137"/>
              <a:buFont typeface="Arial"/>
              <a:buNone/>
            </a:pPr>
            <a:r>
              <a:rPr lang="en-US" sz="2550" u="sng">
                <a:solidFill>
                  <a:schemeClr val="hlink"/>
                </a:solidFill>
                <a:hlinkClick r:id="rId3"/>
              </a:rPr>
              <a:t>https://aging.idaho.gov/</a:t>
            </a:r>
            <a:endParaRPr sz="2550"/>
          </a:p>
          <a:p>
            <a:pPr marL="457200" lvl="0" indent="-354091" algn="l" rtl="0">
              <a:lnSpc>
                <a:spcPct val="120000"/>
              </a:lnSpc>
              <a:spcBef>
                <a:spcPts val="400"/>
              </a:spcBef>
              <a:spcAft>
                <a:spcPts val="0"/>
              </a:spcAft>
              <a:buSzPct val="100000"/>
              <a:buChar char="•"/>
            </a:pPr>
            <a:r>
              <a:rPr lang="en-US" sz="2550"/>
              <a:t>Interactive Resource Map</a:t>
            </a:r>
            <a:endParaRPr sz="2550"/>
          </a:p>
          <a:p>
            <a:pPr marL="457200" lvl="0" indent="-354091" algn="l" rtl="0">
              <a:lnSpc>
                <a:spcPct val="120000"/>
              </a:lnSpc>
              <a:spcBef>
                <a:spcPts val="0"/>
              </a:spcBef>
              <a:spcAft>
                <a:spcPts val="0"/>
              </a:spcAft>
              <a:buSzPct val="100000"/>
              <a:buChar char="•"/>
            </a:pPr>
            <a:r>
              <a:rPr lang="en-US" sz="2550"/>
              <a:t>Search by county to locate local Agency on Aging</a:t>
            </a:r>
            <a:endParaRPr sz="2550"/>
          </a:p>
        </p:txBody>
      </p:sp>
      <p:sp>
        <p:nvSpPr>
          <p:cNvPr id="494" name="Google Shape;494;g3896a050ef9_0_26"/>
          <p:cNvSpPr txBox="1">
            <a:spLocks noGrp="1"/>
          </p:cNvSpPr>
          <p:nvPr>
            <p:ph type="body" idx="2"/>
          </p:nvPr>
        </p:nvSpPr>
        <p:spPr>
          <a:xfrm>
            <a:off x="4832400" y="1018650"/>
            <a:ext cx="3999900" cy="3896100"/>
          </a:xfrm>
          <a:prstGeom prst="rect">
            <a:avLst/>
          </a:prstGeom>
          <a:solidFill>
            <a:schemeClr val="lt1"/>
          </a:solidFill>
        </p:spPr>
        <p:txBody>
          <a:bodyPr spcFirstLastPara="1" wrap="square" lIns="91425" tIns="45700" rIns="91425" bIns="45700" anchor="t" anchorCtr="0">
            <a:normAutofit/>
          </a:bodyPr>
          <a:lstStyle/>
          <a:p>
            <a:pPr marL="0" lvl="0" indent="0" algn="l" rtl="0">
              <a:lnSpc>
                <a:spcPct val="120000"/>
              </a:lnSpc>
              <a:spcBef>
                <a:spcPts val="0"/>
              </a:spcBef>
              <a:spcAft>
                <a:spcPts val="0"/>
              </a:spcAft>
              <a:buClr>
                <a:schemeClr val="dk1"/>
              </a:buClr>
              <a:buSzPts val="1100"/>
              <a:buFont typeface="Arial"/>
              <a:buNone/>
            </a:pPr>
            <a:endParaRPr sz="3794" b="1">
              <a:solidFill>
                <a:srgbClr val="212529"/>
              </a:solidFill>
              <a:highlight>
                <a:srgbClr val="FFFFFF"/>
              </a:highlight>
            </a:endParaRPr>
          </a:p>
          <a:p>
            <a:pPr marL="0" lvl="0" indent="0" algn="l" rtl="0">
              <a:spcBef>
                <a:spcPts val="1000"/>
              </a:spcBef>
              <a:spcAft>
                <a:spcPts val="0"/>
              </a:spcAft>
              <a:buNone/>
            </a:pPr>
            <a:endParaRPr/>
          </a:p>
        </p:txBody>
      </p:sp>
      <p:pic>
        <p:nvPicPr>
          <p:cNvPr id="495" name="Google Shape;495;g3896a050ef9_0_26"/>
          <p:cNvPicPr preferRelativeResize="0"/>
          <p:nvPr/>
        </p:nvPicPr>
        <p:blipFill>
          <a:blip r:embed="rId4">
            <a:alphaModFix/>
          </a:blip>
          <a:stretch>
            <a:fillRect/>
          </a:stretch>
        </p:blipFill>
        <p:spPr>
          <a:xfrm>
            <a:off x="5579900" y="1538875"/>
            <a:ext cx="2729425" cy="3375876"/>
          </a:xfrm>
          <a:prstGeom prst="rect">
            <a:avLst/>
          </a:prstGeom>
          <a:noFill/>
          <a:ln>
            <a:noFill/>
          </a:ln>
        </p:spPr>
      </p:pic>
      <p:pic>
        <p:nvPicPr>
          <p:cNvPr id="496" name="Google Shape;496;g3896a050ef9_0_26"/>
          <p:cNvPicPr preferRelativeResize="0"/>
          <p:nvPr/>
        </p:nvPicPr>
        <p:blipFill>
          <a:blip r:embed="rId5">
            <a:alphaModFix/>
          </a:blip>
          <a:stretch>
            <a:fillRect/>
          </a:stretch>
        </p:blipFill>
        <p:spPr>
          <a:xfrm>
            <a:off x="4832400" y="1018650"/>
            <a:ext cx="3999901" cy="7334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501"/>
        <p:cNvGrpSpPr/>
        <p:nvPr/>
      </p:nvGrpSpPr>
      <p:grpSpPr>
        <a:xfrm>
          <a:off x="0" y="0"/>
          <a:ext cx="0" cy="0"/>
          <a:chOff x="0" y="0"/>
          <a:chExt cx="0" cy="0"/>
        </a:xfrm>
      </p:grpSpPr>
      <p:sp>
        <p:nvSpPr>
          <p:cNvPr id="502" name="Google Shape;502;g3896a050ef9_0_36"/>
          <p:cNvSpPr/>
          <p:nvPr/>
        </p:nvSpPr>
        <p:spPr>
          <a:xfrm>
            <a:off x="4884700" y="1148400"/>
            <a:ext cx="3802500" cy="11403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03" name="Google Shape;503;g3896a050ef9_0_36"/>
          <p:cNvSpPr txBox="1">
            <a:spLocks noGrp="1"/>
          </p:cNvSpPr>
          <p:nvPr>
            <p:ph type="title"/>
          </p:nvPr>
        </p:nvSpPr>
        <p:spPr>
          <a:xfrm>
            <a:off x="311700" y="445025"/>
            <a:ext cx="8520600" cy="572700"/>
          </a:xfrm>
          <a:prstGeom prst="rect">
            <a:avLst/>
          </a:prstGeom>
          <a:solidFill>
            <a:schemeClr val="lt1"/>
          </a:solid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SzPct val="40909"/>
              <a:buNone/>
            </a:pPr>
            <a:r>
              <a:rPr lang="en-US"/>
              <a:t>Resource Access Points</a:t>
            </a:r>
            <a:endParaRPr>
              <a:highlight>
                <a:schemeClr val="lt1"/>
              </a:highlight>
            </a:endParaRPr>
          </a:p>
        </p:txBody>
      </p:sp>
      <p:sp>
        <p:nvSpPr>
          <p:cNvPr id="504" name="Google Shape;504;g3896a050ef9_0_36"/>
          <p:cNvSpPr txBox="1">
            <a:spLocks noGrp="1"/>
          </p:cNvSpPr>
          <p:nvPr>
            <p:ph type="body" idx="1"/>
          </p:nvPr>
        </p:nvSpPr>
        <p:spPr>
          <a:xfrm>
            <a:off x="311700" y="1152475"/>
            <a:ext cx="3999900" cy="3874200"/>
          </a:xfrm>
          <a:prstGeom prst="rect">
            <a:avLst/>
          </a:prstGeom>
          <a:solidFill>
            <a:schemeClr val="lt1"/>
          </a:solidFill>
          <a:ln>
            <a:noFill/>
          </a:ln>
        </p:spPr>
        <p:txBody>
          <a:bodyPr spcFirstLastPara="1" wrap="square" lIns="91425" tIns="45700" rIns="91425" bIns="45700" anchor="t" anchorCtr="0">
            <a:noAutofit/>
          </a:bodyPr>
          <a:lstStyle/>
          <a:p>
            <a:pPr marL="0" lvl="0" indent="0" algn="l" rtl="0">
              <a:lnSpc>
                <a:spcPct val="90000"/>
              </a:lnSpc>
              <a:spcBef>
                <a:spcPts val="1000"/>
              </a:spcBef>
              <a:spcAft>
                <a:spcPts val="0"/>
              </a:spcAft>
              <a:buSzPts val="1800"/>
              <a:buNone/>
            </a:pPr>
            <a:endParaRPr sz="1800"/>
          </a:p>
          <a:p>
            <a:pPr marL="0" lvl="0" indent="0" algn="l" rtl="0">
              <a:lnSpc>
                <a:spcPct val="90000"/>
              </a:lnSpc>
              <a:spcBef>
                <a:spcPts val="1000"/>
              </a:spcBef>
              <a:spcAft>
                <a:spcPts val="0"/>
              </a:spcAft>
              <a:buSzPts val="1800"/>
              <a:buNone/>
            </a:pPr>
            <a:endParaRPr sz="1800"/>
          </a:p>
          <a:p>
            <a:pPr marL="0" lvl="0" indent="0" algn="l" rtl="0">
              <a:lnSpc>
                <a:spcPct val="90000"/>
              </a:lnSpc>
              <a:spcBef>
                <a:spcPts val="1000"/>
              </a:spcBef>
              <a:spcAft>
                <a:spcPts val="0"/>
              </a:spcAft>
              <a:buSzPts val="1800"/>
              <a:buNone/>
            </a:pPr>
            <a:endParaRPr sz="1800"/>
          </a:p>
          <a:p>
            <a:pPr marL="0" lvl="0" indent="0" algn="ctr" rtl="0">
              <a:lnSpc>
                <a:spcPct val="90000"/>
              </a:lnSpc>
              <a:spcBef>
                <a:spcPts val="1000"/>
              </a:spcBef>
              <a:spcAft>
                <a:spcPts val="0"/>
              </a:spcAft>
              <a:buSzPts val="1800"/>
              <a:buNone/>
            </a:pPr>
            <a:r>
              <a:rPr lang="en-US" sz="2100"/>
              <a:t>Support to unpaid caregivers of persons with memory concerns, dementia and Alzheimer’s Disease.</a:t>
            </a:r>
            <a:endParaRPr sz="2100"/>
          </a:p>
          <a:p>
            <a:pPr marL="457200" lvl="0" indent="-361950" algn="l" rtl="0">
              <a:lnSpc>
                <a:spcPct val="90000"/>
              </a:lnSpc>
              <a:spcBef>
                <a:spcPts val="1000"/>
              </a:spcBef>
              <a:spcAft>
                <a:spcPts val="0"/>
              </a:spcAft>
              <a:buSzPts val="2100"/>
              <a:buChar char="•"/>
            </a:pPr>
            <a:r>
              <a:rPr lang="en-US" sz="2100"/>
              <a:t>Case Management</a:t>
            </a:r>
            <a:endParaRPr sz="2100"/>
          </a:p>
          <a:p>
            <a:pPr marL="457200" lvl="0" indent="-361950" algn="l" rtl="0">
              <a:lnSpc>
                <a:spcPct val="90000"/>
              </a:lnSpc>
              <a:spcBef>
                <a:spcPts val="0"/>
              </a:spcBef>
              <a:spcAft>
                <a:spcPts val="0"/>
              </a:spcAft>
              <a:buSzPts val="2100"/>
              <a:buChar char="•"/>
            </a:pPr>
            <a:r>
              <a:rPr lang="en-US" sz="2100"/>
              <a:t>Advocacy</a:t>
            </a:r>
            <a:endParaRPr sz="2100"/>
          </a:p>
          <a:p>
            <a:pPr marL="457200" lvl="0" indent="-361950" algn="l" rtl="0">
              <a:lnSpc>
                <a:spcPct val="90000"/>
              </a:lnSpc>
              <a:spcBef>
                <a:spcPts val="0"/>
              </a:spcBef>
              <a:spcAft>
                <a:spcPts val="0"/>
              </a:spcAft>
              <a:buSzPts val="2100"/>
              <a:buChar char="•"/>
            </a:pPr>
            <a:r>
              <a:rPr lang="en-US" sz="2100"/>
              <a:t>Respite</a:t>
            </a:r>
            <a:endParaRPr sz="2100"/>
          </a:p>
          <a:p>
            <a:pPr marL="457200" lvl="0" indent="-361950" algn="l" rtl="0">
              <a:lnSpc>
                <a:spcPct val="90000"/>
              </a:lnSpc>
              <a:spcBef>
                <a:spcPts val="0"/>
              </a:spcBef>
              <a:spcAft>
                <a:spcPts val="0"/>
              </a:spcAft>
              <a:buSzPts val="2100"/>
              <a:buChar char="•"/>
            </a:pPr>
            <a:r>
              <a:rPr lang="en-US" sz="2100"/>
              <a:t>Education</a:t>
            </a:r>
            <a:endParaRPr sz="2100"/>
          </a:p>
          <a:p>
            <a:pPr marL="457200" lvl="0" indent="-361950" algn="l" rtl="0">
              <a:lnSpc>
                <a:spcPct val="90000"/>
              </a:lnSpc>
              <a:spcBef>
                <a:spcPts val="0"/>
              </a:spcBef>
              <a:spcAft>
                <a:spcPts val="0"/>
              </a:spcAft>
              <a:buSzPts val="2100"/>
              <a:buChar char="•"/>
            </a:pPr>
            <a:r>
              <a:rPr lang="en-US" sz="2100"/>
              <a:t>YouTube Channel</a:t>
            </a:r>
            <a:endParaRPr sz="2100"/>
          </a:p>
          <a:p>
            <a:pPr marL="0" lvl="0" indent="0" algn="l" rtl="0">
              <a:lnSpc>
                <a:spcPct val="90000"/>
              </a:lnSpc>
              <a:spcBef>
                <a:spcPts val="1000"/>
              </a:spcBef>
              <a:spcAft>
                <a:spcPts val="0"/>
              </a:spcAft>
              <a:buSzPts val="1800"/>
              <a:buNone/>
            </a:pPr>
            <a:endParaRPr sz="1100" b="1"/>
          </a:p>
        </p:txBody>
      </p:sp>
      <p:pic>
        <p:nvPicPr>
          <p:cNvPr id="505" name="Google Shape;505;g3896a050ef9_0_36">
            <a:hlinkClick r:id="rId3"/>
          </p:cNvPr>
          <p:cNvPicPr preferRelativeResize="0"/>
          <p:nvPr/>
        </p:nvPicPr>
        <p:blipFill rotWithShape="1">
          <a:blip r:embed="rId4">
            <a:alphaModFix/>
          </a:blip>
          <a:srcRect/>
          <a:stretch/>
        </p:blipFill>
        <p:spPr>
          <a:xfrm>
            <a:off x="5161976" y="1279787"/>
            <a:ext cx="3248000" cy="916650"/>
          </a:xfrm>
          <a:prstGeom prst="rect">
            <a:avLst/>
          </a:prstGeom>
          <a:noFill/>
          <a:ln>
            <a:noFill/>
          </a:ln>
        </p:spPr>
      </p:pic>
      <p:sp>
        <p:nvSpPr>
          <p:cNvPr id="506" name="Google Shape;506;g3896a050ef9_0_36"/>
          <p:cNvSpPr txBox="1">
            <a:spLocks noGrp="1"/>
          </p:cNvSpPr>
          <p:nvPr>
            <p:ph type="body" idx="2"/>
          </p:nvPr>
        </p:nvSpPr>
        <p:spPr>
          <a:xfrm>
            <a:off x="4884725" y="2288700"/>
            <a:ext cx="3802500" cy="2737800"/>
          </a:xfrm>
          <a:prstGeom prst="rect">
            <a:avLst/>
          </a:prstGeom>
          <a:solidFill>
            <a:schemeClr val="lt1"/>
          </a:solidFill>
        </p:spPr>
        <p:txBody>
          <a:bodyPr spcFirstLastPara="1" wrap="square" lIns="91425" tIns="45700" rIns="91425" bIns="45700" anchor="t" anchorCtr="0">
            <a:normAutofit/>
          </a:bodyPr>
          <a:lstStyle/>
          <a:p>
            <a:pPr marL="457200" lvl="0" indent="-361950" algn="l" rtl="0">
              <a:spcBef>
                <a:spcPts val="1000"/>
              </a:spcBef>
              <a:spcAft>
                <a:spcPts val="0"/>
              </a:spcAft>
              <a:buSzPts val="2100"/>
              <a:buChar char="•"/>
            </a:pPr>
            <a:r>
              <a:rPr lang="en-US" sz="2100"/>
              <a:t>ADRD Alliance</a:t>
            </a:r>
            <a:endParaRPr sz="2100"/>
          </a:p>
          <a:p>
            <a:pPr marL="457200" lvl="0" indent="-361950" algn="l" rtl="0">
              <a:spcBef>
                <a:spcPts val="0"/>
              </a:spcBef>
              <a:spcAft>
                <a:spcPts val="0"/>
              </a:spcAft>
              <a:buSzPts val="2100"/>
              <a:buChar char="•"/>
            </a:pPr>
            <a:r>
              <a:rPr lang="en-US" sz="2100"/>
              <a:t>Strategic State Plan</a:t>
            </a:r>
            <a:endParaRPr sz="2100"/>
          </a:p>
          <a:p>
            <a:pPr marL="457200" lvl="0" indent="-361950" algn="l" rtl="0">
              <a:spcBef>
                <a:spcPts val="0"/>
              </a:spcBef>
              <a:spcAft>
                <a:spcPts val="0"/>
              </a:spcAft>
              <a:buSzPts val="2100"/>
              <a:buChar char="•"/>
            </a:pPr>
            <a:r>
              <a:rPr lang="en-US" sz="2100"/>
              <a:t>Free- “A Workbook for Family Caregivers”</a:t>
            </a:r>
            <a:endParaRPr sz="2100"/>
          </a:p>
          <a:p>
            <a:pPr marL="0" lvl="0" indent="0" algn="l" rtl="0">
              <a:spcBef>
                <a:spcPts val="1000"/>
              </a:spcBef>
              <a:spcAft>
                <a:spcPts val="0"/>
              </a:spcAft>
              <a:buNone/>
            </a:pPr>
            <a:r>
              <a:rPr lang="en-US" u="sng">
                <a:solidFill>
                  <a:schemeClr val="hlink"/>
                </a:solidFill>
                <a:hlinkClick r:id="rId5"/>
              </a:rPr>
              <a:t>https://healthtools.dhw.idaho.gov/collections/brain-health-alzheimer-s-and-dementias-cards</a:t>
            </a:r>
            <a:endParaRPr/>
          </a:p>
          <a:p>
            <a:pPr marL="457200" lvl="0" indent="0" algn="l" rtl="0">
              <a:spcBef>
                <a:spcPts val="1000"/>
              </a:spcBef>
              <a:spcAft>
                <a:spcPts val="0"/>
              </a:spcAft>
              <a:buNone/>
            </a:pPr>
            <a:endParaRPr sz="2200"/>
          </a:p>
          <a:p>
            <a:pPr marL="457200" lvl="0" indent="0" algn="l" rtl="0">
              <a:spcBef>
                <a:spcPts val="1000"/>
              </a:spcBef>
              <a:spcAft>
                <a:spcPts val="0"/>
              </a:spcAft>
              <a:buNone/>
            </a:pPr>
            <a:endParaRPr sz="2200"/>
          </a:p>
        </p:txBody>
      </p:sp>
      <p:pic>
        <p:nvPicPr>
          <p:cNvPr id="507" name="Google Shape;507;g3896a050ef9_0_36" title="ICCP Logo_COLORED.png"/>
          <p:cNvPicPr preferRelativeResize="0"/>
          <p:nvPr/>
        </p:nvPicPr>
        <p:blipFill>
          <a:blip r:embed="rId6">
            <a:alphaModFix/>
          </a:blip>
          <a:stretch>
            <a:fillRect/>
          </a:stretch>
        </p:blipFill>
        <p:spPr>
          <a:xfrm>
            <a:off x="702450" y="-162112"/>
            <a:ext cx="2937549" cy="380044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11"/>
        <p:cNvGrpSpPr/>
        <p:nvPr/>
      </p:nvGrpSpPr>
      <p:grpSpPr>
        <a:xfrm>
          <a:off x="0" y="0"/>
          <a:ext cx="0" cy="0"/>
          <a:chOff x="0" y="0"/>
          <a:chExt cx="0" cy="0"/>
        </a:xfrm>
      </p:grpSpPr>
      <p:pic>
        <p:nvPicPr>
          <p:cNvPr id="512" name="Google Shape;512;g38ecb79fa3c_0_36"/>
          <p:cNvPicPr preferRelativeResize="0"/>
          <p:nvPr/>
        </p:nvPicPr>
        <p:blipFill rotWithShape="1">
          <a:blip r:embed="rId3">
            <a:alphaModFix/>
          </a:blip>
          <a:srcRect/>
          <a:stretch/>
        </p:blipFill>
        <p:spPr>
          <a:xfrm>
            <a:off x="1" y="-4"/>
            <a:ext cx="9144000" cy="51435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pic>
        <p:nvPicPr>
          <p:cNvPr id="518" name="Google Shape;518;g270fad40787_0_1059" descr="A close up of a sign&#10;&#10;Description automatically generated"/>
          <p:cNvPicPr preferRelativeResize="0"/>
          <p:nvPr/>
        </p:nvPicPr>
        <p:blipFill rotWithShape="1">
          <a:blip r:embed="rId3">
            <a:alphaModFix/>
          </a:blip>
          <a:srcRect/>
          <a:stretch/>
        </p:blipFill>
        <p:spPr>
          <a:xfrm>
            <a:off x="6737879" y="4255450"/>
            <a:ext cx="989112" cy="389644"/>
          </a:xfrm>
          <a:prstGeom prst="rect">
            <a:avLst/>
          </a:prstGeom>
          <a:noFill/>
          <a:ln>
            <a:noFill/>
          </a:ln>
        </p:spPr>
      </p:pic>
      <p:sp>
        <p:nvSpPr>
          <p:cNvPr id="519" name="Google Shape;519;g270fad40787_0_1059"/>
          <p:cNvSpPr/>
          <p:nvPr/>
        </p:nvSpPr>
        <p:spPr>
          <a:xfrm>
            <a:off x="0" y="4972725"/>
            <a:ext cx="9144000" cy="170700"/>
          </a:xfrm>
          <a:prstGeom prst="rect">
            <a:avLst/>
          </a:prstGeom>
          <a:solidFill>
            <a:srgbClr val="4969B1"/>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rgbClr val="000000"/>
              </a:buClr>
              <a:buSzPts val="1500"/>
              <a:buFont typeface="Arial"/>
              <a:buNone/>
            </a:pPr>
            <a:endParaRPr sz="3300" b="0" i="0" u="none" strike="noStrike" cap="none">
              <a:solidFill>
                <a:srgbClr val="FFFFFF"/>
              </a:solidFill>
              <a:latin typeface="Calibri"/>
              <a:ea typeface="Calibri"/>
              <a:cs typeface="Calibri"/>
              <a:sym typeface="Calibri"/>
            </a:endParaRPr>
          </a:p>
        </p:txBody>
      </p:sp>
      <p:pic>
        <p:nvPicPr>
          <p:cNvPr id="520" name="Google Shape;520;g270fad40787_0_1059"/>
          <p:cNvPicPr preferRelativeResize="0"/>
          <p:nvPr/>
        </p:nvPicPr>
        <p:blipFill rotWithShape="1">
          <a:blip r:embed="rId4">
            <a:alphaModFix/>
          </a:blip>
          <a:srcRect/>
          <a:stretch/>
        </p:blipFill>
        <p:spPr>
          <a:xfrm>
            <a:off x="0" y="0"/>
            <a:ext cx="9144000" cy="514350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pic>
        <p:nvPicPr>
          <p:cNvPr id="525" name="Google Shape;525;g270fad40787_0_1055"/>
          <p:cNvPicPr preferRelativeResize="0"/>
          <p:nvPr/>
        </p:nvPicPr>
        <p:blipFill rotWithShape="1">
          <a:blip r:embed="rId3">
            <a:alphaModFix/>
          </a:blip>
          <a:srcRect/>
          <a:stretch/>
        </p:blipFill>
        <p:spPr>
          <a:xfrm>
            <a:off x="0" y="0"/>
            <a:ext cx="9143971" cy="5143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g3896a050ef9_1_8"/>
          <p:cNvSpPr txBox="1">
            <a:spLocks noGrp="1"/>
          </p:cNvSpPr>
          <p:nvPr>
            <p:ph type="ctrTitle"/>
          </p:nvPr>
        </p:nvSpPr>
        <p:spPr>
          <a:xfrm>
            <a:off x="311708" y="744575"/>
            <a:ext cx="8520600" cy="2052600"/>
          </a:xfrm>
          <a:prstGeom prst="rect">
            <a:avLst/>
          </a:prstGeom>
          <a:noFill/>
          <a:ln>
            <a:noFill/>
          </a:ln>
        </p:spPr>
        <p:txBody>
          <a:bodyPr spcFirstLastPara="1" wrap="square" lIns="121900" tIns="121900" rIns="121900" bIns="121900" anchor="b" anchorCtr="0">
            <a:normAutofit/>
          </a:bodyPr>
          <a:lstStyle/>
          <a:p>
            <a:pPr marL="0" lvl="0" indent="0" algn="ctr" rtl="0">
              <a:lnSpc>
                <a:spcPct val="100000"/>
              </a:lnSpc>
              <a:spcBef>
                <a:spcPts val="0"/>
              </a:spcBef>
              <a:spcAft>
                <a:spcPts val="0"/>
              </a:spcAft>
              <a:buSzPts val="6900"/>
              <a:buNone/>
            </a:pPr>
            <a:endParaRPr/>
          </a:p>
        </p:txBody>
      </p:sp>
      <p:sp>
        <p:nvSpPr>
          <p:cNvPr id="532" name="Google Shape;532;g3896a050ef9_1_8"/>
          <p:cNvSpPr txBox="1">
            <a:spLocks noGrp="1"/>
          </p:cNvSpPr>
          <p:nvPr>
            <p:ph type="subTitle" idx="1"/>
          </p:nvPr>
        </p:nvSpPr>
        <p:spPr>
          <a:xfrm>
            <a:off x="311700" y="2834125"/>
            <a:ext cx="8520600" cy="792600"/>
          </a:xfrm>
          <a:prstGeom prst="rect">
            <a:avLst/>
          </a:prstGeom>
          <a:noFill/>
          <a:ln>
            <a:noFill/>
          </a:ln>
        </p:spPr>
        <p:txBody>
          <a:bodyPr spcFirstLastPara="1" wrap="square" lIns="121900" tIns="121900" rIns="121900" bIns="121900" anchor="t" anchorCtr="0">
            <a:normAutofit lnSpcReduction="10000"/>
          </a:bodyPr>
          <a:lstStyle/>
          <a:p>
            <a:pPr marL="0" lvl="0" indent="0" algn="ctr" rtl="0">
              <a:lnSpc>
                <a:spcPct val="100000"/>
              </a:lnSpc>
              <a:spcBef>
                <a:spcPts val="0"/>
              </a:spcBef>
              <a:spcAft>
                <a:spcPts val="0"/>
              </a:spcAft>
              <a:buSzPts val="3700"/>
              <a:buNone/>
            </a:pPr>
            <a:endParaRPr/>
          </a:p>
        </p:txBody>
      </p:sp>
      <p:pic>
        <p:nvPicPr>
          <p:cNvPr id="533" name="Google Shape;533;g3896a050ef9_1_8"/>
          <p:cNvPicPr preferRelativeResize="0"/>
          <p:nvPr/>
        </p:nvPicPr>
        <p:blipFill rotWithShape="1">
          <a:blip r:embed="rId3">
            <a:alphaModFix/>
          </a:blip>
          <a:srcRect/>
          <a:stretch/>
        </p:blipFill>
        <p:spPr>
          <a:xfrm>
            <a:off x="0" y="0"/>
            <a:ext cx="9144000" cy="51435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sp>
        <p:nvSpPr>
          <p:cNvPr id="539" name="Google Shape;539;g2fb4bf39389_0_20"/>
          <p:cNvSpPr txBox="1">
            <a:spLocks noGrp="1"/>
          </p:cNvSpPr>
          <p:nvPr>
            <p:ph type="title"/>
          </p:nvPr>
        </p:nvSpPr>
        <p:spPr>
          <a:xfrm>
            <a:off x="311700" y="445025"/>
            <a:ext cx="8520600" cy="572700"/>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100000"/>
              <a:buNone/>
            </a:pPr>
            <a:endParaRPr/>
          </a:p>
        </p:txBody>
      </p:sp>
      <p:pic>
        <p:nvPicPr>
          <p:cNvPr id="540" name="Google Shape;540;g2fb4bf39389_0_20"/>
          <p:cNvPicPr preferRelativeResize="0"/>
          <p:nvPr/>
        </p:nvPicPr>
        <p:blipFill rotWithShape="1">
          <a:blip r:embed="rId3">
            <a:alphaModFix/>
          </a:blip>
          <a:srcRect/>
          <a:stretch/>
        </p:blipFill>
        <p:spPr>
          <a:xfrm>
            <a:off x="10" y="170891"/>
            <a:ext cx="9144000" cy="4538578"/>
          </a:xfrm>
          <a:prstGeom prst="rect">
            <a:avLst/>
          </a:prstGeom>
          <a:noFill/>
          <a:ln>
            <a:noFill/>
          </a:ln>
        </p:spPr>
      </p:pic>
      <p:pic>
        <p:nvPicPr>
          <p:cNvPr id="541" name="Google Shape;541;g2fb4bf39389_0_20"/>
          <p:cNvPicPr preferRelativeResize="0"/>
          <p:nvPr/>
        </p:nvPicPr>
        <p:blipFill rotWithShape="1">
          <a:blip r:embed="rId4">
            <a:alphaModFix/>
          </a:blip>
          <a:srcRect/>
          <a:stretch/>
        </p:blipFill>
        <p:spPr>
          <a:xfrm>
            <a:off x="8042499" y="4709474"/>
            <a:ext cx="1101496" cy="4340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547" name="Google Shape;547;g22ef0fe1e89_0_1252"/>
          <p:cNvSpPr txBox="1">
            <a:spLocks noGrp="1"/>
          </p:cNvSpPr>
          <p:nvPr>
            <p:ph type="title"/>
          </p:nvPr>
        </p:nvSpPr>
        <p:spPr>
          <a:xfrm>
            <a:off x="125" y="0"/>
            <a:ext cx="9144000" cy="9942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US"/>
              <a:t>Support Feedback from Audience</a:t>
            </a:r>
            <a:endParaRPr i="1"/>
          </a:p>
        </p:txBody>
      </p:sp>
      <p:sp>
        <p:nvSpPr>
          <p:cNvPr id="548" name="Google Shape;548;g22ef0fe1e89_0_1252"/>
          <p:cNvSpPr txBox="1">
            <a:spLocks noGrp="1"/>
          </p:cNvSpPr>
          <p:nvPr>
            <p:ph type="body" idx="1"/>
          </p:nvPr>
        </p:nvSpPr>
        <p:spPr>
          <a:xfrm>
            <a:off x="125" y="899650"/>
            <a:ext cx="9144000" cy="3500700"/>
          </a:xfrm>
          <a:prstGeom prst="rect">
            <a:avLst/>
          </a:prstGeom>
          <a:noFill/>
          <a:ln>
            <a:noFill/>
          </a:ln>
        </p:spPr>
        <p:txBody>
          <a:bodyPr spcFirstLastPara="1" wrap="square" lIns="91425" tIns="45700" rIns="91425" bIns="45700" anchor="t" anchorCtr="0">
            <a:normAutofit/>
          </a:bodyPr>
          <a:lstStyle/>
          <a:p>
            <a:pPr marL="0" lvl="0" indent="0" algn="l" rtl="0">
              <a:lnSpc>
                <a:spcPct val="80000"/>
              </a:lnSpc>
              <a:spcBef>
                <a:spcPts val="0"/>
              </a:spcBef>
              <a:spcAft>
                <a:spcPts val="0"/>
              </a:spcAft>
              <a:buClr>
                <a:srgbClr val="333333"/>
              </a:buClr>
              <a:buSzPts val="3100"/>
              <a:buNone/>
            </a:pPr>
            <a:endParaRPr sz="2800" i="0">
              <a:solidFill>
                <a:srgbClr val="434343"/>
              </a:solidFill>
            </a:endParaRPr>
          </a:p>
          <a:p>
            <a:pPr marL="698500" lvl="1" indent="-76200" algn="l" rtl="0">
              <a:lnSpc>
                <a:spcPct val="80000"/>
              </a:lnSpc>
              <a:spcBef>
                <a:spcPts val="500"/>
              </a:spcBef>
              <a:spcAft>
                <a:spcPts val="0"/>
              </a:spcAft>
              <a:buClr>
                <a:schemeClr val="dk1"/>
              </a:buClr>
              <a:buSzPts val="2700"/>
              <a:buNone/>
            </a:pPr>
            <a:endParaRPr sz="2700" b="1">
              <a:solidFill>
                <a:srgbClr val="434343"/>
              </a:solidFill>
              <a:latin typeface="Roboto"/>
              <a:ea typeface="Roboto"/>
              <a:cs typeface="Roboto"/>
              <a:sym typeface="Roboto"/>
            </a:endParaRPr>
          </a:p>
        </p:txBody>
      </p:sp>
      <p:sp>
        <p:nvSpPr>
          <p:cNvPr id="549" name="Google Shape;549;g22ef0fe1e89_0_1252"/>
          <p:cNvSpPr/>
          <p:nvPr/>
        </p:nvSpPr>
        <p:spPr>
          <a:xfrm>
            <a:off x="0" y="0"/>
            <a:ext cx="9144000" cy="799800"/>
          </a:xfrm>
          <a:prstGeom prst="rect">
            <a:avLst/>
          </a:prstGeom>
          <a:solidFill>
            <a:srgbClr val="4769B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900"/>
              <a:buFont typeface="Arial"/>
              <a:buNone/>
            </a:pPr>
            <a:r>
              <a:rPr lang="en-US" sz="4400" b="0" i="0" u="none" strike="noStrike" cap="none">
                <a:solidFill>
                  <a:schemeClr val="lt1"/>
                </a:solidFill>
                <a:latin typeface="Calibri"/>
                <a:ea typeface="Calibri"/>
                <a:cs typeface="Calibri"/>
                <a:sym typeface="Calibri"/>
              </a:rPr>
              <a:t>Apoyamos a los cuidadores en Idaho</a:t>
            </a:r>
            <a:endParaRPr sz="4400" b="0" i="0" u="none" strike="noStrike" cap="none">
              <a:solidFill>
                <a:schemeClr val="lt1"/>
              </a:solidFill>
              <a:latin typeface="Calibri"/>
              <a:ea typeface="Calibri"/>
              <a:cs typeface="Calibri"/>
              <a:sym typeface="Calibri"/>
            </a:endParaRPr>
          </a:p>
        </p:txBody>
      </p:sp>
      <p:pic>
        <p:nvPicPr>
          <p:cNvPr id="550" name="Google Shape;550;g22ef0fe1e89_0_1252"/>
          <p:cNvPicPr preferRelativeResize="0"/>
          <p:nvPr/>
        </p:nvPicPr>
        <p:blipFill rotWithShape="1">
          <a:blip r:embed="rId3">
            <a:alphaModFix/>
          </a:blip>
          <a:srcRect/>
          <a:stretch/>
        </p:blipFill>
        <p:spPr>
          <a:xfrm>
            <a:off x="127" y="793248"/>
            <a:ext cx="3474815" cy="2317162"/>
          </a:xfrm>
          <a:prstGeom prst="rect">
            <a:avLst/>
          </a:prstGeom>
          <a:noFill/>
          <a:ln>
            <a:noFill/>
          </a:ln>
        </p:spPr>
      </p:pic>
      <p:sp>
        <p:nvSpPr>
          <p:cNvPr id="551" name="Google Shape;551;g22ef0fe1e89_0_1252"/>
          <p:cNvSpPr txBox="1"/>
          <p:nvPr/>
        </p:nvSpPr>
        <p:spPr>
          <a:xfrm>
            <a:off x="6177575" y="2325450"/>
            <a:ext cx="2966700" cy="11391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3100"/>
              <a:buFont typeface="Arial"/>
              <a:buNone/>
            </a:pPr>
            <a:r>
              <a:rPr lang="en-US" sz="3100" b="1" i="0" u="none" strike="noStrike" cap="none">
                <a:solidFill>
                  <a:srgbClr val="000000"/>
                </a:solidFill>
                <a:latin typeface="Calibri"/>
                <a:ea typeface="Calibri"/>
                <a:cs typeface="Calibri"/>
                <a:sym typeface="Calibri"/>
              </a:rPr>
              <a:t>NavegantesIdaho.org </a:t>
            </a:r>
            <a:endParaRPr sz="3100" b="1" i="0" u="none" strike="noStrike" cap="none">
              <a:solidFill>
                <a:srgbClr val="000000"/>
              </a:solidFill>
              <a:latin typeface="Calibri"/>
              <a:ea typeface="Calibri"/>
              <a:cs typeface="Calibri"/>
              <a:sym typeface="Calibri"/>
            </a:endParaRPr>
          </a:p>
        </p:txBody>
      </p:sp>
      <p:pic>
        <p:nvPicPr>
          <p:cNvPr id="552" name="Google Shape;552;g22ef0fe1e89_0_1252"/>
          <p:cNvPicPr preferRelativeResize="0"/>
          <p:nvPr/>
        </p:nvPicPr>
        <p:blipFill rotWithShape="1">
          <a:blip r:embed="rId4">
            <a:alphaModFix/>
          </a:blip>
          <a:srcRect/>
          <a:stretch/>
        </p:blipFill>
        <p:spPr>
          <a:xfrm>
            <a:off x="0" y="0"/>
            <a:ext cx="9144000" cy="514351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58" name="Google Shape;558;g38ef65e207f_0_0"/>
          <p:cNvSpPr txBox="1">
            <a:spLocks noGrp="1"/>
          </p:cNvSpPr>
          <p:nvPr>
            <p:ph type="title"/>
          </p:nvPr>
        </p:nvSpPr>
        <p:spPr>
          <a:xfrm>
            <a:off x="349900" y="273850"/>
            <a:ext cx="8427600" cy="994200"/>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ts val="1800"/>
              <a:buNone/>
            </a:pPr>
            <a:r>
              <a:rPr lang="en-US"/>
              <a:t>Online Search and Referral Tools</a:t>
            </a:r>
            <a:endParaRPr/>
          </a:p>
        </p:txBody>
      </p:sp>
      <p:pic>
        <p:nvPicPr>
          <p:cNvPr id="559" name="Google Shape;559;g38ef65e207f_0_0">
            <a:hlinkClick r:id="rId3"/>
          </p:cNvPr>
          <p:cNvPicPr preferRelativeResize="0"/>
          <p:nvPr/>
        </p:nvPicPr>
        <p:blipFill rotWithShape="1">
          <a:blip r:embed="rId4">
            <a:alphaModFix/>
          </a:blip>
          <a:srcRect/>
          <a:stretch/>
        </p:blipFill>
        <p:spPr>
          <a:xfrm>
            <a:off x="2083925" y="1345724"/>
            <a:ext cx="4491100" cy="1267525"/>
          </a:xfrm>
          <a:prstGeom prst="rect">
            <a:avLst/>
          </a:prstGeom>
          <a:noFill/>
          <a:ln>
            <a:noFill/>
          </a:ln>
        </p:spPr>
      </p:pic>
      <p:pic>
        <p:nvPicPr>
          <p:cNvPr id="560" name="Google Shape;560;g38ef65e207f_0_0">
            <a:hlinkClick r:id="rId5"/>
          </p:cNvPr>
          <p:cNvPicPr preferRelativeResize="0"/>
          <p:nvPr/>
        </p:nvPicPr>
        <p:blipFill rotWithShape="1">
          <a:blip r:embed="rId6">
            <a:alphaModFix/>
          </a:blip>
          <a:srcRect t="20691" b="21070"/>
          <a:stretch/>
        </p:blipFill>
        <p:spPr>
          <a:xfrm>
            <a:off x="734325" y="3044600"/>
            <a:ext cx="3225474" cy="1878426"/>
          </a:xfrm>
          <a:prstGeom prst="rect">
            <a:avLst/>
          </a:prstGeom>
          <a:noFill/>
          <a:ln>
            <a:noFill/>
          </a:ln>
        </p:spPr>
      </p:pic>
      <p:pic>
        <p:nvPicPr>
          <p:cNvPr id="561" name="Google Shape;561;g38ef65e207f_0_0">
            <a:hlinkClick r:id="rId7"/>
          </p:cNvPr>
          <p:cNvPicPr preferRelativeResize="0"/>
          <p:nvPr/>
        </p:nvPicPr>
        <p:blipFill rotWithShape="1">
          <a:blip r:embed="rId8">
            <a:alphaModFix/>
          </a:blip>
          <a:srcRect/>
          <a:stretch/>
        </p:blipFill>
        <p:spPr>
          <a:xfrm>
            <a:off x="4912725" y="2997963"/>
            <a:ext cx="3162300" cy="19716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pic>
        <p:nvPicPr>
          <p:cNvPr id="567" name="Google Shape;567;g39d8fa16e87_1_6"/>
          <p:cNvPicPr preferRelativeResize="0"/>
          <p:nvPr/>
        </p:nvPicPr>
        <p:blipFill>
          <a:blip r:embed="rId3">
            <a:alphaModFix/>
          </a:blip>
          <a:stretch>
            <a:fillRect/>
          </a:stretch>
        </p:blipFill>
        <p:spPr>
          <a:xfrm>
            <a:off x="518550" y="214200"/>
            <a:ext cx="2625284" cy="1471750"/>
          </a:xfrm>
          <a:prstGeom prst="rect">
            <a:avLst/>
          </a:prstGeom>
          <a:noFill/>
          <a:ln>
            <a:noFill/>
          </a:ln>
        </p:spPr>
      </p:pic>
      <p:sp>
        <p:nvSpPr>
          <p:cNvPr id="568" name="Google Shape;568;g39d8fa16e87_1_6"/>
          <p:cNvSpPr txBox="1"/>
          <p:nvPr/>
        </p:nvSpPr>
        <p:spPr>
          <a:xfrm>
            <a:off x="297600" y="2417725"/>
            <a:ext cx="6211800" cy="2179500"/>
          </a:xfrm>
          <a:prstGeom prst="rect">
            <a:avLst/>
          </a:prstGeom>
          <a:noFill/>
          <a:ln>
            <a:noFill/>
          </a:ln>
          <a:effectLst>
            <a:outerShdw blurRad="57150" dist="19050" dir="5400000" algn="bl" rotWithShape="0">
              <a:srgbClr val="000000">
                <a:alpha val="50000"/>
              </a:srgbClr>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US" sz="3800">
                <a:solidFill>
                  <a:srgbClr val="3D85C6"/>
                </a:solidFill>
              </a:rPr>
              <a:t>Not Just Visitors: </a:t>
            </a:r>
            <a:r>
              <a:rPr lang="en-US" sz="3800">
                <a:solidFill>
                  <a:srgbClr val="BF9000"/>
                </a:solidFill>
              </a:rPr>
              <a:t>Integrating Family Caregivers in Care Delivery and Design</a:t>
            </a:r>
            <a:endParaRPr sz="3800">
              <a:solidFill>
                <a:srgbClr val="BF9000"/>
              </a:solidFill>
            </a:endParaRPr>
          </a:p>
        </p:txBody>
      </p:sp>
      <p:pic>
        <p:nvPicPr>
          <p:cNvPr id="569" name="Google Shape;569;g39d8fa16e87_1_6"/>
          <p:cNvPicPr preferRelativeResize="0"/>
          <p:nvPr/>
        </p:nvPicPr>
        <p:blipFill>
          <a:blip r:embed="rId4">
            <a:alphaModFix/>
          </a:blip>
          <a:stretch>
            <a:fillRect/>
          </a:stretch>
        </p:blipFill>
        <p:spPr>
          <a:xfrm>
            <a:off x="3666275" y="336751"/>
            <a:ext cx="5231400" cy="1349200"/>
          </a:xfrm>
          <a:prstGeom prst="rect">
            <a:avLst/>
          </a:prstGeom>
          <a:noFill/>
          <a:ln>
            <a:noFill/>
          </a:ln>
        </p:spPr>
      </p:pic>
      <p:pic>
        <p:nvPicPr>
          <p:cNvPr id="570" name="Google Shape;570;g39d8fa16e87_1_6" title="Not Just Visitors.png"/>
          <p:cNvPicPr preferRelativeResize="0"/>
          <p:nvPr/>
        </p:nvPicPr>
        <p:blipFill>
          <a:blip r:embed="rId5">
            <a:alphaModFix/>
          </a:blip>
          <a:stretch>
            <a:fillRect/>
          </a:stretch>
        </p:blipFill>
        <p:spPr>
          <a:xfrm>
            <a:off x="6805300" y="2714150"/>
            <a:ext cx="2092375" cy="20923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EFEFE"/>
        </a:solidFill>
        <a:effectLst/>
      </p:bgPr>
    </p:bg>
    <p:spTree>
      <p:nvGrpSpPr>
        <p:cNvPr id="1" name="Shape 574"/>
        <p:cNvGrpSpPr/>
        <p:nvPr/>
      </p:nvGrpSpPr>
      <p:grpSpPr>
        <a:xfrm>
          <a:off x="0" y="0"/>
          <a:ext cx="0" cy="0"/>
          <a:chOff x="0" y="0"/>
          <a:chExt cx="0" cy="0"/>
        </a:xfrm>
      </p:grpSpPr>
      <p:sp>
        <p:nvSpPr>
          <p:cNvPr id="575" name="Google Shape;575;g3896a050ef9_3_75"/>
          <p:cNvSpPr/>
          <p:nvPr/>
        </p:nvSpPr>
        <p:spPr>
          <a:xfrm>
            <a:off x="116625" y="220850"/>
            <a:ext cx="1530226" cy="782954"/>
          </a:xfrm>
          <a:custGeom>
            <a:avLst/>
            <a:gdLst/>
            <a:ahLst/>
            <a:cxnLst/>
            <a:rect l="l" t="t" r="r" b="b"/>
            <a:pathLst>
              <a:path w="1877578" h="963636" extrusionOk="0">
                <a:moveTo>
                  <a:pt x="0" y="0"/>
                </a:moveTo>
                <a:lnTo>
                  <a:pt x="1877578" y="0"/>
                </a:lnTo>
                <a:lnTo>
                  <a:pt x="1877578" y="963636"/>
                </a:lnTo>
                <a:lnTo>
                  <a:pt x="0" y="963636"/>
                </a:lnTo>
                <a:lnTo>
                  <a:pt x="0" y="0"/>
                </a:lnTo>
                <a:close/>
              </a:path>
            </a:pathLst>
          </a:custGeom>
          <a:blipFill rotWithShape="1">
            <a:blip r:embed="rId3">
              <a:alphaModFix/>
            </a:blip>
            <a:stretch>
              <a:fillRect/>
            </a:stretch>
          </a:blipFill>
          <a:ln>
            <a:noFill/>
          </a:ln>
        </p:spPr>
        <p:txBody>
          <a:bodyPr/>
          <a:lstStyle/>
          <a:p>
            <a:endParaRPr lang="en-US"/>
          </a:p>
        </p:txBody>
      </p:sp>
      <p:sp>
        <p:nvSpPr>
          <p:cNvPr id="576" name="Google Shape;576;g3896a050ef9_3_75"/>
          <p:cNvSpPr/>
          <p:nvPr/>
        </p:nvSpPr>
        <p:spPr>
          <a:xfrm>
            <a:off x="47075" y="1430575"/>
            <a:ext cx="2115020" cy="783241"/>
          </a:xfrm>
          <a:custGeom>
            <a:avLst/>
            <a:gdLst/>
            <a:ahLst/>
            <a:cxnLst/>
            <a:rect l="l" t="t" r="r" b="b"/>
            <a:pathLst>
              <a:path w="2048446" h="807465" extrusionOk="0">
                <a:moveTo>
                  <a:pt x="0" y="0"/>
                </a:moveTo>
                <a:lnTo>
                  <a:pt x="2048446" y="0"/>
                </a:lnTo>
                <a:lnTo>
                  <a:pt x="2048446" y="807465"/>
                </a:lnTo>
                <a:lnTo>
                  <a:pt x="0" y="807465"/>
                </a:lnTo>
                <a:lnTo>
                  <a:pt x="0" y="0"/>
                </a:lnTo>
                <a:close/>
              </a:path>
            </a:pathLst>
          </a:custGeom>
          <a:blipFill rotWithShape="1">
            <a:blip r:embed="rId4">
              <a:alphaModFix/>
            </a:blip>
            <a:stretch>
              <a:fillRect/>
            </a:stretch>
          </a:blipFill>
          <a:ln>
            <a:noFill/>
          </a:ln>
        </p:spPr>
        <p:txBody>
          <a:bodyPr/>
          <a:lstStyle/>
          <a:p>
            <a:endParaRPr lang="en-US"/>
          </a:p>
        </p:txBody>
      </p:sp>
      <p:sp>
        <p:nvSpPr>
          <p:cNvPr id="577" name="Google Shape;577;g3896a050ef9_3_75"/>
          <p:cNvSpPr/>
          <p:nvPr/>
        </p:nvSpPr>
        <p:spPr>
          <a:xfrm>
            <a:off x="2010425" y="2303049"/>
            <a:ext cx="2265966" cy="1119956"/>
          </a:xfrm>
          <a:custGeom>
            <a:avLst/>
            <a:gdLst/>
            <a:ahLst/>
            <a:cxnLst/>
            <a:rect l="l" t="t" r="r" b="b"/>
            <a:pathLst>
              <a:path w="1979010" h="995516" extrusionOk="0">
                <a:moveTo>
                  <a:pt x="0" y="0"/>
                </a:moveTo>
                <a:lnTo>
                  <a:pt x="1979010" y="0"/>
                </a:lnTo>
                <a:lnTo>
                  <a:pt x="1979010" y="995516"/>
                </a:lnTo>
                <a:lnTo>
                  <a:pt x="0" y="995516"/>
                </a:lnTo>
                <a:lnTo>
                  <a:pt x="0" y="0"/>
                </a:lnTo>
                <a:close/>
              </a:path>
            </a:pathLst>
          </a:custGeom>
          <a:blipFill rotWithShape="1">
            <a:blip r:embed="rId5">
              <a:alphaModFix/>
            </a:blip>
            <a:stretch>
              <a:fillRect l="-11632" t="-11219" r="-14578" b="-12153"/>
            </a:stretch>
          </a:blipFill>
          <a:ln>
            <a:noFill/>
          </a:ln>
        </p:spPr>
        <p:txBody>
          <a:bodyPr/>
          <a:lstStyle/>
          <a:p>
            <a:endParaRPr lang="en-US"/>
          </a:p>
        </p:txBody>
      </p:sp>
      <p:sp>
        <p:nvSpPr>
          <p:cNvPr id="578" name="Google Shape;578;g3896a050ef9_3_75"/>
          <p:cNvSpPr/>
          <p:nvPr/>
        </p:nvSpPr>
        <p:spPr>
          <a:xfrm>
            <a:off x="4655250" y="2417426"/>
            <a:ext cx="1994619" cy="891195"/>
          </a:xfrm>
          <a:custGeom>
            <a:avLst/>
            <a:gdLst/>
            <a:ahLst/>
            <a:cxnLst/>
            <a:rect l="l" t="t" r="r" b="b"/>
            <a:pathLst>
              <a:path w="2088606" h="916396" extrusionOk="0">
                <a:moveTo>
                  <a:pt x="0" y="0"/>
                </a:moveTo>
                <a:lnTo>
                  <a:pt x="2088605" y="0"/>
                </a:lnTo>
                <a:lnTo>
                  <a:pt x="2088605" y="916396"/>
                </a:lnTo>
                <a:lnTo>
                  <a:pt x="0" y="916396"/>
                </a:lnTo>
                <a:lnTo>
                  <a:pt x="0" y="0"/>
                </a:lnTo>
                <a:close/>
              </a:path>
            </a:pathLst>
          </a:custGeom>
          <a:blipFill rotWithShape="1">
            <a:blip r:embed="rId6">
              <a:alphaModFix/>
            </a:blip>
            <a:stretch>
              <a:fillRect/>
            </a:stretch>
          </a:blipFill>
          <a:ln>
            <a:noFill/>
          </a:ln>
        </p:spPr>
        <p:txBody>
          <a:bodyPr/>
          <a:lstStyle/>
          <a:p>
            <a:endParaRPr lang="en-US"/>
          </a:p>
        </p:txBody>
      </p:sp>
      <p:sp>
        <p:nvSpPr>
          <p:cNvPr id="579" name="Google Shape;579;g3896a050ef9_3_75"/>
          <p:cNvSpPr txBox="1"/>
          <p:nvPr/>
        </p:nvSpPr>
        <p:spPr>
          <a:xfrm>
            <a:off x="1760225" y="220849"/>
            <a:ext cx="7249500" cy="1120500"/>
          </a:xfrm>
          <a:prstGeom prst="rect">
            <a:avLst/>
          </a:prstGeom>
          <a:noFill/>
          <a:ln>
            <a:noFill/>
          </a:ln>
        </p:spPr>
        <p:txBody>
          <a:bodyPr spcFirstLastPara="1" wrap="square" lIns="0" tIns="0" rIns="0" bIns="0" anchor="t" anchorCtr="0">
            <a:spAutoFit/>
          </a:bodyPr>
          <a:lstStyle/>
          <a:p>
            <a:pPr marL="0" marR="0" lvl="0" indent="0" algn="ctr" rtl="0">
              <a:lnSpc>
                <a:spcPct val="139982"/>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ICA is partially funded by the state of Idaho and the Administration for Community Living (ACL) of the U.S. Department of Health and Human Services (HHS); as part of a financial assistance award (No. 90LRLI0058) totaling four hundred thousand dollars ($400,000) with seventy percent (70%) funded by the ACL/HHS. </a:t>
            </a:r>
            <a:endParaRPr sz="1600" b="0" i="0" u="none" strike="noStrike" cap="none">
              <a:solidFill>
                <a:srgbClr val="000000"/>
              </a:solidFill>
              <a:latin typeface="Arial"/>
              <a:ea typeface="Arial"/>
              <a:cs typeface="Arial"/>
              <a:sym typeface="Arial"/>
            </a:endParaRPr>
          </a:p>
        </p:txBody>
      </p:sp>
      <p:sp>
        <p:nvSpPr>
          <p:cNvPr id="580" name="Google Shape;580;g3896a050ef9_3_75"/>
          <p:cNvSpPr txBox="1"/>
          <p:nvPr/>
        </p:nvSpPr>
        <p:spPr>
          <a:xfrm>
            <a:off x="1790376" y="1637546"/>
            <a:ext cx="7189200" cy="517200"/>
          </a:xfrm>
          <a:prstGeom prst="rect">
            <a:avLst/>
          </a:prstGeom>
          <a:noFill/>
          <a:ln>
            <a:noFill/>
          </a:ln>
        </p:spPr>
        <p:txBody>
          <a:bodyPr spcFirstLastPara="1" wrap="square" lIns="0" tIns="0" rIns="0" bIns="0" anchor="t" anchorCtr="0">
            <a:spAutoFit/>
          </a:bodyPr>
          <a:lstStyle/>
          <a:p>
            <a:pPr marL="0" marR="0" lvl="0" indent="0" algn="ctr" rtl="0">
              <a:lnSpc>
                <a:spcPct val="139982"/>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FCN was established by the Money Follows the Person Grant 93.791 from the </a:t>
            </a:r>
            <a:endParaRPr sz="1400" b="0" i="0" u="none" strike="noStrike" cap="none">
              <a:solidFill>
                <a:srgbClr val="000000"/>
              </a:solidFill>
              <a:latin typeface="Arial"/>
              <a:ea typeface="Arial"/>
              <a:cs typeface="Arial"/>
              <a:sym typeface="Arial"/>
            </a:endParaRPr>
          </a:p>
          <a:p>
            <a:pPr marL="0" marR="0" lvl="0" indent="0" algn="ctr" rtl="0">
              <a:lnSpc>
                <a:spcPct val="139982"/>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Centers for Medicare and Medicaid Services. </a:t>
            </a:r>
            <a:endParaRPr sz="1400" b="0" i="0" u="none" strike="noStrike" cap="none">
              <a:solidFill>
                <a:srgbClr val="000000"/>
              </a:solidFill>
              <a:latin typeface="Arial"/>
              <a:ea typeface="Arial"/>
              <a:cs typeface="Arial"/>
              <a:sym typeface="Arial"/>
            </a:endParaRPr>
          </a:p>
        </p:txBody>
      </p:sp>
      <p:sp>
        <p:nvSpPr>
          <p:cNvPr id="581" name="Google Shape;581;g3896a050ef9_3_75"/>
          <p:cNvSpPr/>
          <p:nvPr/>
        </p:nvSpPr>
        <p:spPr>
          <a:xfrm>
            <a:off x="0" y="3727275"/>
            <a:ext cx="9169500" cy="1416300"/>
          </a:xfrm>
          <a:prstGeom prst="rect">
            <a:avLst/>
          </a:prstGeom>
          <a:solidFill>
            <a:srgbClr val="0033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39985"/>
              </a:lnSpc>
              <a:spcBef>
                <a:spcPts val="0"/>
              </a:spcBef>
              <a:spcAft>
                <a:spcPts val="0"/>
              </a:spcAft>
              <a:buClr>
                <a:schemeClr val="dk1"/>
              </a:buClr>
              <a:buSzPts val="1300"/>
              <a:buFont typeface="Arial"/>
              <a:buNone/>
            </a:pPr>
            <a:r>
              <a:rPr lang="en-US" sz="1300" b="1" i="1" u="none" strike="noStrike" cap="none">
                <a:solidFill>
                  <a:schemeClr val="lt1"/>
                </a:solidFill>
                <a:latin typeface="Arial"/>
                <a:ea typeface="Arial"/>
                <a:cs typeface="Arial"/>
                <a:sym typeface="Arial"/>
              </a:rPr>
              <a:t>Disclaimer: </a:t>
            </a:r>
            <a:r>
              <a:rPr lang="en-US" sz="1300" b="0" i="1" u="none" strike="noStrike" cap="none">
                <a:solidFill>
                  <a:schemeClr val="lt1"/>
                </a:solidFill>
                <a:latin typeface="Arial"/>
                <a:ea typeface="Arial"/>
                <a:cs typeface="Arial"/>
                <a:sym typeface="Arial"/>
              </a:rPr>
              <a:t>The contents of this presentation are those of the author(s) and do </a:t>
            </a:r>
            <a:endParaRPr sz="1400" b="0" i="1" u="none" strike="noStrike" cap="none">
              <a:solidFill>
                <a:schemeClr val="dk1"/>
              </a:solidFill>
              <a:latin typeface="Arial"/>
              <a:ea typeface="Arial"/>
              <a:cs typeface="Arial"/>
              <a:sym typeface="Arial"/>
            </a:endParaRPr>
          </a:p>
          <a:p>
            <a:pPr marL="0" marR="0" lvl="0" indent="0" algn="ctr" rtl="0">
              <a:lnSpc>
                <a:spcPct val="139985"/>
              </a:lnSpc>
              <a:spcBef>
                <a:spcPts val="0"/>
              </a:spcBef>
              <a:spcAft>
                <a:spcPts val="0"/>
              </a:spcAft>
              <a:buClr>
                <a:schemeClr val="dk1"/>
              </a:buClr>
              <a:buSzPts val="1300"/>
              <a:buFont typeface="Arial"/>
              <a:buNone/>
            </a:pPr>
            <a:r>
              <a:rPr lang="en-US" sz="1300" b="0" i="1" u="none" strike="noStrike" cap="none">
                <a:solidFill>
                  <a:schemeClr val="lt1"/>
                </a:solidFill>
                <a:latin typeface="Arial"/>
                <a:ea typeface="Arial"/>
                <a:cs typeface="Arial"/>
                <a:sym typeface="Arial"/>
              </a:rPr>
              <a:t>not necessarily represent the official views of, nor an endorsement, by ACL/HHS, </a:t>
            </a:r>
            <a:endParaRPr sz="1400" b="0" i="1" u="none" strike="noStrike" cap="none">
              <a:solidFill>
                <a:schemeClr val="dk1"/>
              </a:solidFill>
              <a:latin typeface="Arial"/>
              <a:ea typeface="Arial"/>
              <a:cs typeface="Arial"/>
              <a:sym typeface="Arial"/>
            </a:endParaRPr>
          </a:p>
          <a:p>
            <a:pPr marL="0" marR="0" lvl="0" indent="0" algn="ctr" rtl="0">
              <a:lnSpc>
                <a:spcPct val="139985"/>
              </a:lnSpc>
              <a:spcBef>
                <a:spcPts val="0"/>
              </a:spcBef>
              <a:spcAft>
                <a:spcPts val="0"/>
              </a:spcAft>
              <a:buClr>
                <a:schemeClr val="dk1"/>
              </a:buClr>
              <a:buSzPts val="1300"/>
              <a:buFont typeface="Arial"/>
              <a:buNone/>
            </a:pPr>
            <a:r>
              <a:rPr lang="en-US" sz="1300" b="0" i="1" u="none" strike="noStrike" cap="none">
                <a:solidFill>
                  <a:schemeClr val="lt1"/>
                </a:solidFill>
                <a:latin typeface="Arial"/>
                <a:ea typeface="Arial"/>
                <a:cs typeface="Arial"/>
                <a:sym typeface="Arial"/>
              </a:rPr>
              <a:t>the U.S. Government, Centers for Medicare and Medicaid Services, </a:t>
            </a:r>
            <a:endParaRPr sz="1400" b="0" i="1" u="none" strike="noStrike" cap="none">
              <a:solidFill>
                <a:schemeClr val="dk1"/>
              </a:solidFill>
              <a:latin typeface="Arial"/>
              <a:ea typeface="Arial"/>
              <a:cs typeface="Arial"/>
              <a:sym typeface="Arial"/>
            </a:endParaRPr>
          </a:p>
          <a:p>
            <a:pPr marL="0" marR="0" lvl="0" indent="0" algn="ctr" rtl="0">
              <a:lnSpc>
                <a:spcPct val="139985"/>
              </a:lnSpc>
              <a:spcBef>
                <a:spcPts val="0"/>
              </a:spcBef>
              <a:spcAft>
                <a:spcPts val="0"/>
              </a:spcAft>
              <a:buClr>
                <a:schemeClr val="dk1"/>
              </a:buClr>
              <a:buSzPts val="1300"/>
              <a:buFont typeface="Arial"/>
              <a:buNone/>
            </a:pPr>
            <a:r>
              <a:rPr lang="en-US" sz="1300" b="0" i="1" u="none" strike="noStrike" cap="none">
                <a:solidFill>
                  <a:schemeClr val="lt1"/>
                </a:solidFill>
                <a:latin typeface="Arial"/>
                <a:ea typeface="Arial"/>
                <a:cs typeface="Arial"/>
                <a:sym typeface="Arial"/>
              </a:rPr>
              <a:t>the State of Idaho, or the Idaho Department of Health and Welfare.</a:t>
            </a:r>
            <a:endParaRPr sz="1600" b="0" i="1" u="none" strike="noStrike" cap="none">
              <a:solidFill>
                <a:srgbClr val="000000"/>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99">
          <a:extLst>
            <a:ext uri="{FF2B5EF4-FFF2-40B4-BE49-F238E27FC236}">
              <a16:creationId xmlns:a16="http://schemas.microsoft.com/office/drawing/2014/main" id="{BD29FD8F-69C4-01CB-545F-D06AD44B7190}"/>
            </a:ext>
          </a:extLst>
        </p:cNvPr>
        <p:cNvGrpSpPr/>
        <p:nvPr/>
      </p:nvGrpSpPr>
      <p:grpSpPr>
        <a:xfrm>
          <a:off x="0" y="0"/>
          <a:ext cx="0" cy="0"/>
          <a:chOff x="0" y="0"/>
          <a:chExt cx="0" cy="0"/>
        </a:xfrm>
      </p:grpSpPr>
      <p:sp>
        <p:nvSpPr>
          <p:cNvPr id="400" name="Google Shape;400;p1">
            <a:extLst>
              <a:ext uri="{FF2B5EF4-FFF2-40B4-BE49-F238E27FC236}">
                <a16:creationId xmlns:a16="http://schemas.microsoft.com/office/drawing/2014/main" id="{5E79A41C-B424-EC9D-1BFD-E4111269C134}"/>
              </a:ext>
            </a:extLst>
          </p:cNvPr>
          <p:cNvSpPr/>
          <p:nvPr/>
        </p:nvSpPr>
        <p:spPr>
          <a:xfrm>
            <a:off x="6" y="0"/>
            <a:ext cx="9144000" cy="1707600"/>
          </a:xfrm>
          <a:prstGeom prst="rect">
            <a:avLst/>
          </a:prstGeom>
          <a:solidFill>
            <a:schemeClr val="lt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01" name="Google Shape;401;p1" descr="A picture containing text&#10;&#10;Description automatically generated">
            <a:extLst>
              <a:ext uri="{FF2B5EF4-FFF2-40B4-BE49-F238E27FC236}">
                <a16:creationId xmlns:a16="http://schemas.microsoft.com/office/drawing/2014/main" id="{FE13B7BF-F8DA-0B58-10E3-A0B05E25D106}"/>
              </a:ext>
            </a:extLst>
          </p:cNvPr>
          <p:cNvPicPr preferRelativeResize="0"/>
          <p:nvPr/>
        </p:nvPicPr>
        <p:blipFill rotWithShape="1">
          <a:blip r:embed="rId3">
            <a:alphaModFix/>
          </a:blip>
          <a:srcRect/>
          <a:stretch/>
        </p:blipFill>
        <p:spPr>
          <a:xfrm>
            <a:off x="6434978" y="395183"/>
            <a:ext cx="1906338" cy="1012141"/>
          </a:xfrm>
          <a:prstGeom prst="rect">
            <a:avLst/>
          </a:prstGeom>
          <a:noFill/>
          <a:ln>
            <a:noFill/>
          </a:ln>
        </p:spPr>
      </p:pic>
      <p:sp>
        <p:nvSpPr>
          <p:cNvPr id="402" name="Google Shape;402;p1">
            <a:extLst>
              <a:ext uri="{FF2B5EF4-FFF2-40B4-BE49-F238E27FC236}">
                <a16:creationId xmlns:a16="http://schemas.microsoft.com/office/drawing/2014/main" id="{70D84735-98F3-E03D-4516-8F79D7D43FDC}"/>
              </a:ext>
            </a:extLst>
          </p:cNvPr>
          <p:cNvSpPr/>
          <p:nvPr/>
        </p:nvSpPr>
        <p:spPr>
          <a:xfrm>
            <a:off x="0" y="4987637"/>
            <a:ext cx="9144000" cy="156000"/>
          </a:xfrm>
          <a:prstGeom prst="rect">
            <a:avLst/>
          </a:prstGeom>
          <a:solidFill>
            <a:srgbClr val="4969B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03" name="Google Shape;403;p1">
            <a:extLst>
              <a:ext uri="{FF2B5EF4-FFF2-40B4-BE49-F238E27FC236}">
                <a16:creationId xmlns:a16="http://schemas.microsoft.com/office/drawing/2014/main" id="{C5518555-4D30-91B7-AACA-4A561732368C}"/>
              </a:ext>
            </a:extLst>
          </p:cNvPr>
          <p:cNvSpPr/>
          <p:nvPr/>
        </p:nvSpPr>
        <p:spPr>
          <a:xfrm>
            <a:off x="0" y="1365336"/>
            <a:ext cx="9144000" cy="49240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2800"/>
              <a:buFont typeface="Arial"/>
              <a:buNone/>
            </a:pPr>
            <a:r>
              <a:rPr lang="en-US" sz="2600" b="1" i="0" u="none" strike="noStrike" cap="none" dirty="0">
                <a:solidFill>
                  <a:schemeClr val="tx1"/>
                </a:solidFill>
                <a:latin typeface="Arial"/>
                <a:ea typeface="Arial"/>
                <a:cs typeface="Arial"/>
                <a:sym typeface="Arial"/>
              </a:rPr>
              <a:t>Session Survey:</a:t>
            </a:r>
            <a:endParaRPr sz="3200" b="1" i="0" u="none" strike="noStrike" cap="none" dirty="0">
              <a:solidFill>
                <a:schemeClr val="lt1"/>
              </a:solidFill>
              <a:latin typeface="Arial"/>
              <a:ea typeface="Arial"/>
              <a:cs typeface="Arial"/>
              <a:sym typeface="Arial"/>
            </a:endParaRPr>
          </a:p>
        </p:txBody>
      </p:sp>
      <p:pic>
        <p:nvPicPr>
          <p:cNvPr id="404" name="Google Shape;404;p1">
            <a:extLst>
              <a:ext uri="{FF2B5EF4-FFF2-40B4-BE49-F238E27FC236}">
                <a16:creationId xmlns:a16="http://schemas.microsoft.com/office/drawing/2014/main" id="{27AFA199-9AAD-50B8-05F1-EA12A7BD4F36}"/>
              </a:ext>
            </a:extLst>
          </p:cNvPr>
          <p:cNvPicPr preferRelativeResize="0"/>
          <p:nvPr/>
        </p:nvPicPr>
        <p:blipFill rotWithShape="1">
          <a:blip r:embed="rId4">
            <a:alphaModFix/>
          </a:blip>
          <a:srcRect/>
          <a:stretch/>
        </p:blipFill>
        <p:spPr>
          <a:xfrm>
            <a:off x="325397" y="300276"/>
            <a:ext cx="2251724" cy="1107049"/>
          </a:xfrm>
          <a:prstGeom prst="rect">
            <a:avLst/>
          </a:prstGeom>
          <a:noFill/>
          <a:ln>
            <a:noFill/>
          </a:ln>
        </p:spPr>
      </p:pic>
      <p:pic>
        <p:nvPicPr>
          <p:cNvPr id="3" name="Picture 2">
            <a:extLst>
              <a:ext uri="{FF2B5EF4-FFF2-40B4-BE49-F238E27FC236}">
                <a16:creationId xmlns:a16="http://schemas.microsoft.com/office/drawing/2014/main" id="{AB2F9A07-B137-6907-2560-DE43106A3A2D}"/>
              </a:ext>
            </a:extLst>
          </p:cNvPr>
          <p:cNvPicPr>
            <a:picLocks noChangeAspect="1"/>
          </p:cNvPicPr>
          <p:nvPr/>
        </p:nvPicPr>
        <p:blipFill>
          <a:blip r:embed="rId5"/>
          <a:stretch>
            <a:fillRect/>
          </a:stretch>
        </p:blipFill>
        <p:spPr>
          <a:xfrm>
            <a:off x="3157406" y="1967653"/>
            <a:ext cx="2829188" cy="2837180"/>
          </a:xfrm>
          <a:prstGeom prst="rect">
            <a:avLst/>
          </a:prstGeom>
        </p:spPr>
      </p:pic>
    </p:spTree>
    <p:extLst>
      <p:ext uri="{BB962C8B-B14F-4D97-AF65-F5344CB8AC3E}">
        <p14:creationId xmlns:p14="http://schemas.microsoft.com/office/powerpoint/2010/main" val="857197394"/>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c21839b-6d4f-4d1a-9313-08de3f642e4b">
      <Terms xmlns="http://schemas.microsoft.com/office/infopath/2007/PartnerControls"/>
    </lcf76f155ced4ddcb4097134ff3c332f>
    <TaxCatchAll xmlns="211abf4e-acce-4906-8a53-7693db9d194b" xsi:nil="true"/>
    <Helpful xmlns="bc21839b-6d4f-4d1a-9313-08de3f642e4b">true</Helpful>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9ECD22216056A4C861FBFA3A848DD75" ma:contentTypeVersion="16" ma:contentTypeDescription="Create a new document." ma:contentTypeScope="" ma:versionID="3e3fc65c98230ae295a42a9b20edc9c7">
  <xsd:schema xmlns:xsd="http://www.w3.org/2001/XMLSchema" xmlns:xs="http://www.w3.org/2001/XMLSchema" xmlns:p="http://schemas.microsoft.com/office/2006/metadata/properties" xmlns:ns2="bc21839b-6d4f-4d1a-9313-08de3f642e4b" xmlns:ns3="211abf4e-acce-4906-8a53-7693db9d194b" targetNamespace="http://schemas.microsoft.com/office/2006/metadata/properties" ma:root="true" ma:fieldsID="c6d4ff4d3a6dfaef7c58c0541a36f6ba" ns2:_="" ns3:_="">
    <xsd:import namespace="bc21839b-6d4f-4d1a-9313-08de3f642e4b"/>
    <xsd:import namespace="211abf4e-acce-4906-8a53-7693db9d194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ServiceOCR" minOccurs="0"/>
                <xsd:element ref="ns2:MediaLengthInSeconds" minOccurs="0"/>
                <xsd:element ref="ns2:MediaServiceSearchProperties" minOccurs="0"/>
                <xsd:element ref="ns2:Helpful"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21839b-6d4f-4d1a-9313-08de3f642e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e04a55a7-5568-4318-8037-c4e25c4baded"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Helpful" ma:index="22" nillable="true" ma:displayName="Helpful" ma:default="1" ma:format="Dropdown" ma:internalName="Helpful">
      <xsd:simpleType>
        <xsd:restriction base="dms:Boolea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11abf4e-acce-4906-8a53-7693db9d194b"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702e3a42-3d2f-46e1-aa13-98c7f9711908}" ma:internalName="TaxCatchAll" ma:showField="CatchAllData" ma:web="211abf4e-acce-4906-8a53-7693db9d194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B605CA4-9C62-4CE1-8223-F6F732F92208}">
  <ds:schemaRefs>
    <ds:schemaRef ds:uri="http://schemas.microsoft.com/office/2006/documentManagement/types"/>
    <ds:schemaRef ds:uri="http://schemas.microsoft.com/office/2006/metadata/properties"/>
    <ds:schemaRef ds:uri="http://purl.org/dc/dcmitype/"/>
    <ds:schemaRef ds:uri="http://purl.org/dc/elements/1.1/"/>
    <ds:schemaRef ds:uri="http://schemas.microsoft.com/office/infopath/2007/PartnerControls"/>
    <ds:schemaRef ds:uri="bc21839b-6d4f-4d1a-9313-08de3f642e4b"/>
    <ds:schemaRef ds:uri="http://www.w3.org/XML/1998/namespace"/>
    <ds:schemaRef ds:uri="http://schemas.openxmlformats.org/package/2006/metadata/core-properties"/>
    <ds:schemaRef ds:uri="211abf4e-acce-4906-8a53-7693db9d194b"/>
    <ds:schemaRef ds:uri="http://purl.org/dc/terms/"/>
  </ds:schemaRefs>
</ds:datastoreItem>
</file>

<file path=customXml/itemProps2.xml><?xml version="1.0" encoding="utf-8"?>
<ds:datastoreItem xmlns:ds="http://schemas.openxmlformats.org/officeDocument/2006/customXml" ds:itemID="{BAF8560F-215D-446B-BDE7-370CEC32E303}">
  <ds:schemaRefs>
    <ds:schemaRef ds:uri="211abf4e-acce-4906-8a53-7693db9d194b"/>
    <ds:schemaRef ds:uri="bc21839b-6d4f-4d1a-9313-08de3f642e4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1A7E28F-95B8-4DE1-821B-4706E2E5A3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809</Words>
  <Application>Microsoft Office PowerPoint</Application>
  <PresentationFormat>On-screen Show (16:9)</PresentationFormat>
  <Paragraphs>99</Paragraphs>
  <Slides>23</Slides>
  <Notes>23</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23</vt:i4>
      </vt:variant>
    </vt:vector>
  </HeadingPairs>
  <TitlesOfParts>
    <vt:vector size="32" baseType="lpstr">
      <vt:lpstr>Calibri</vt:lpstr>
      <vt:lpstr>Arial</vt:lpstr>
      <vt:lpstr>Georgia</vt:lpstr>
      <vt:lpstr>Roboto</vt:lpstr>
      <vt:lpstr>Office Theme</vt:lpstr>
      <vt:lpstr>Office Theme</vt:lpstr>
      <vt:lpstr>Simple Light</vt:lpstr>
      <vt:lpstr>Office Theme</vt:lpstr>
      <vt:lpstr>Office Theme</vt:lpstr>
      <vt:lpstr>PowerPoint Presentation</vt:lpstr>
      <vt:lpstr>PowerPoint Presentation</vt:lpstr>
      <vt:lpstr>PowerPoint Presentation</vt:lpstr>
      <vt:lpstr>We recognize the value of Idaho’s Caregivers</vt:lpstr>
      <vt:lpstr>PowerPoint Presentation</vt:lpstr>
      <vt:lpstr>PowerPoint Presentation</vt:lpstr>
      <vt:lpstr>PowerPoint Presentation</vt:lpstr>
      <vt:lpstr>Idaho Direct Care Workforce</vt:lpstr>
      <vt:lpstr>From the Voice of a Caregiver </vt:lpstr>
      <vt:lpstr>From the Voice of A Provider</vt:lpstr>
      <vt:lpstr>Idaho Resource Landscape</vt:lpstr>
      <vt:lpstr>Resource Access Points</vt:lpstr>
      <vt:lpstr>Resource Access Points</vt:lpstr>
      <vt:lpstr>PowerPoint Presentation</vt:lpstr>
      <vt:lpstr>PowerPoint Presentation</vt:lpstr>
      <vt:lpstr>PowerPoint Presentation</vt:lpstr>
      <vt:lpstr>PowerPoint Presentation</vt:lpstr>
      <vt:lpstr>PowerPoint Presentation</vt:lpstr>
      <vt:lpstr>Support Feedback from Audience</vt:lpstr>
      <vt:lpstr>Online Search and Referral Tools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Destinie Triplett</dc:creator>
  <cp:lastModifiedBy>Maggie Thoele</cp:lastModifiedBy>
  <cp:revision>1</cp:revision>
  <dcterms:created xsi:type="dcterms:W3CDTF">2021-05-19T16:45:15Z</dcterms:created>
  <dcterms:modified xsi:type="dcterms:W3CDTF">2025-11-04T03:46:45Z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0x01010069ECD22216056A4C861FBFA3A848DD75</vt:lpwstr>
  </property>
  <property fmtid="{D5CDD505-2E9C-101B-9397-08002B2CF9AE}" pid="3" name="MediaServiceImageTags">
    <vt:lpwstr/>
  </property>
</Properties>
</file>