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256" r:id="rId5"/>
    <p:sldId id="268" r:id="rId6"/>
    <p:sldId id="267" r:id="rId7"/>
    <p:sldId id="257" r:id="rId8"/>
    <p:sldId id="258" r:id="rId9"/>
    <p:sldId id="259" r:id="rId10"/>
    <p:sldId id="260" r:id="rId11"/>
    <p:sldId id="262" r:id="rId12"/>
    <p:sldId id="261" r:id="rId13"/>
    <p:sldId id="269" r:id="rId14"/>
    <p:sldId id="263" r:id="rId15"/>
    <p:sldId id="264" r:id="rId16"/>
    <p:sldId id="266" r:id="rId17"/>
    <p:sldId id="270" r:id="rId18"/>
    <p:sldId id="265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FD146A-54CE-49AE-A97B-AE9DA1ED86A1}" v="3" dt="2025-11-04T03:54:13.0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9935" autoAdjust="0"/>
  </p:normalViewPr>
  <p:slideViewPr>
    <p:cSldViewPr snapToGrid="0" snapToObjects="1">
      <p:cViewPr varScale="1">
        <p:scale>
          <a:sx n="52" d="100"/>
          <a:sy n="52" d="100"/>
        </p:scale>
        <p:origin x="169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illard" userId="b0cf9898-6c8c-4012-a9aa-e64defe23ccd" providerId="ADAL" clId="{B352FDD2-0179-4CFC-9A10-5C4F83285CDB}"/>
    <pc:docChg chg="undo custSel addSld modSld sldOrd">
      <pc:chgData name="Elizabeth Millard" userId="b0cf9898-6c8c-4012-a9aa-e64defe23ccd" providerId="ADAL" clId="{B352FDD2-0179-4CFC-9A10-5C4F83285CDB}" dt="2025-10-21T20:36:57.947" v="1511" actId="20577"/>
      <pc:docMkLst>
        <pc:docMk/>
      </pc:docMkLst>
      <pc:sldChg chg="addSp modSp mod setBg addAnim modAnim">
        <pc:chgData name="Elizabeth Millard" userId="b0cf9898-6c8c-4012-a9aa-e64defe23ccd" providerId="ADAL" clId="{B352FDD2-0179-4CFC-9A10-5C4F83285CDB}" dt="2025-10-21T03:48:01.051" v="87" actId="404"/>
        <pc:sldMkLst>
          <pc:docMk/>
          <pc:sldMk cId="0" sldId="256"/>
        </pc:sldMkLst>
        <pc:spChg chg="mod">
          <ac:chgData name="Elizabeth Millard" userId="b0cf9898-6c8c-4012-a9aa-e64defe23ccd" providerId="ADAL" clId="{B352FDD2-0179-4CFC-9A10-5C4F83285CDB}" dt="2025-10-21T03:47:21.190" v="62" actId="113"/>
          <ac:spMkLst>
            <pc:docMk/>
            <pc:sldMk cId="0" sldId="256"/>
            <ac:spMk id="2" creationId="{00000000-0000-0000-0000-000000000000}"/>
          </ac:spMkLst>
        </pc:spChg>
        <pc:spChg chg="mod">
          <ac:chgData name="Elizabeth Millard" userId="b0cf9898-6c8c-4012-a9aa-e64defe23ccd" providerId="ADAL" clId="{B352FDD2-0179-4CFC-9A10-5C4F83285CDB}" dt="2025-10-21T03:48:01.051" v="87" actId="404"/>
          <ac:spMkLst>
            <pc:docMk/>
            <pc:sldMk cId="0" sldId="256"/>
            <ac:spMk id="3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0:08.453" v="0" actId="26606"/>
          <ac:spMkLst>
            <pc:docMk/>
            <pc:sldMk cId="0" sldId="256"/>
            <ac:spMk id="9" creationId="{9B7AD9F6-8CE7-4299-8FC6-328F4DCD3FF9}"/>
          </ac:spMkLst>
        </pc:spChg>
        <pc:spChg chg="add">
          <ac:chgData name="Elizabeth Millard" userId="b0cf9898-6c8c-4012-a9aa-e64defe23ccd" providerId="ADAL" clId="{B352FDD2-0179-4CFC-9A10-5C4F83285CDB}" dt="2025-10-21T03:40:08.453" v="0" actId="26606"/>
          <ac:spMkLst>
            <pc:docMk/>
            <pc:sldMk cId="0" sldId="256"/>
            <ac:spMk id="11" creationId="{F49775AF-8896-43EE-92C6-83497D6DC56F}"/>
          </ac:spMkLst>
        </pc:spChg>
        <pc:picChg chg="add">
          <ac:chgData name="Elizabeth Millard" userId="b0cf9898-6c8c-4012-a9aa-e64defe23ccd" providerId="ADAL" clId="{B352FDD2-0179-4CFC-9A10-5C4F83285CDB}" dt="2025-10-21T03:40:08.453" v="0" actId="26606"/>
          <ac:picMkLst>
            <pc:docMk/>
            <pc:sldMk cId="0" sldId="256"/>
            <ac:picMk id="5" creationId="{C6575CFE-B02C-4732-557D-FDE4F346CFC2}"/>
          </ac:picMkLst>
        </pc:picChg>
      </pc:sldChg>
      <pc:sldChg chg="addSp delSp modSp mod setBg">
        <pc:chgData name="Elizabeth Millard" userId="b0cf9898-6c8c-4012-a9aa-e64defe23ccd" providerId="ADAL" clId="{B352FDD2-0179-4CFC-9A10-5C4F83285CDB}" dt="2025-10-21T03:55:15.975" v="571" actId="20577"/>
        <pc:sldMkLst>
          <pc:docMk/>
          <pc:sldMk cId="0" sldId="257"/>
        </pc:sldMkLst>
        <pc:spChg chg="mod">
          <ac:chgData name="Elizabeth Millard" userId="b0cf9898-6c8c-4012-a9aa-e64defe23ccd" providerId="ADAL" clId="{B352FDD2-0179-4CFC-9A10-5C4F83285CDB}" dt="2025-10-21T03:41:07.691" v="8" actId="26606"/>
          <ac:spMkLst>
            <pc:docMk/>
            <pc:sldMk cId="0" sldId="257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1:07.691" v="8" actId="26606"/>
          <ac:spMkLst>
            <pc:docMk/>
            <pc:sldMk cId="0" sldId="257"/>
            <ac:spMk id="9" creationId="{2E442304-DDBD-4F7B-8017-36BCC863FB40}"/>
          </ac:spMkLst>
        </pc:spChg>
        <pc:spChg chg="add">
          <ac:chgData name="Elizabeth Millard" userId="b0cf9898-6c8c-4012-a9aa-e64defe23ccd" providerId="ADAL" clId="{B352FDD2-0179-4CFC-9A10-5C4F83285CDB}" dt="2025-10-21T03:41:07.691" v="8" actId="26606"/>
          <ac:spMkLst>
            <pc:docMk/>
            <pc:sldMk cId="0" sldId="257"/>
            <ac:spMk id="11" creationId="{5E107275-3853-46FD-A241-DE4355A42675}"/>
          </ac:spMkLst>
        </pc:spChg>
        <pc:graphicFrameChg chg="add modGraphic">
          <ac:chgData name="Elizabeth Millard" userId="b0cf9898-6c8c-4012-a9aa-e64defe23ccd" providerId="ADAL" clId="{B352FDD2-0179-4CFC-9A10-5C4F83285CDB}" dt="2025-10-21T03:55:15.975" v="571" actId="20577"/>
          <ac:graphicFrameMkLst>
            <pc:docMk/>
            <pc:sldMk cId="0" sldId="257"/>
            <ac:graphicFrameMk id="5" creationId="{79B5B1F8-6518-36E4-6175-D54035D37339}"/>
          </ac:graphicFrameMkLst>
        </pc:graphicFrameChg>
      </pc:sldChg>
      <pc:sldChg chg="addSp delSp modSp mod setBg">
        <pc:chgData name="Elizabeth Millard" userId="b0cf9898-6c8c-4012-a9aa-e64defe23ccd" providerId="ADAL" clId="{B352FDD2-0179-4CFC-9A10-5C4F83285CDB}" dt="2025-10-21T04:03:11.221" v="813" actId="478"/>
        <pc:sldMkLst>
          <pc:docMk/>
          <pc:sldMk cId="0" sldId="258"/>
        </pc:sldMkLst>
        <pc:spChg chg="mod">
          <ac:chgData name="Elizabeth Millard" userId="b0cf9898-6c8c-4012-a9aa-e64defe23ccd" providerId="ADAL" clId="{B352FDD2-0179-4CFC-9A10-5C4F83285CDB}" dt="2025-10-21T03:41:53.900" v="15" actId="26606"/>
          <ac:spMkLst>
            <pc:docMk/>
            <pc:sldMk cId="0" sldId="258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1:53.900" v="15" actId="26606"/>
          <ac:spMkLst>
            <pc:docMk/>
            <pc:sldMk cId="0" sldId="258"/>
            <ac:spMk id="24" creationId="{AE2B703B-46F9-481A-A605-82E2A828C4FA}"/>
          </ac:spMkLst>
        </pc:spChg>
        <pc:spChg chg="add">
          <ac:chgData name="Elizabeth Millard" userId="b0cf9898-6c8c-4012-a9aa-e64defe23ccd" providerId="ADAL" clId="{B352FDD2-0179-4CFC-9A10-5C4F83285CDB}" dt="2025-10-21T03:41:53.900" v="15" actId="26606"/>
          <ac:spMkLst>
            <pc:docMk/>
            <pc:sldMk cId="0" sldId="258"/>
            <ac:spMk id="25" creationId="{F13BE4D7-0C3D-4906-B230-A1C5B4665CCF}"/>
          </ac:spMkLst>
        </pc:spChg>
        <pc:graphicFrameChg chg="add modGraphic">
          <ac:chgData name="Elizabeth Millard" userId="b0cf9898-6c8c-4012-a9aa-e64defe23ccd" providerId="ADAL" clId="{B352FDD2-0179-4CFC-9A10-5C4F83285CDB}" dt="2025-10-21T03:56:04.677" v="622" actId="20577"/>
          <ac:graphicFrameMkLst>
            <pc:docMk/>
            <pc:sldMk cId="0" sldId="258"/>
            <ac:graphicFrameMk id="26" creationId="{F81A4803-24CE-C760-F0C8-DC5AA20D81FC}"/>
          </ac:graphicFrameMkLst>
        </pc:graphicFrameChg>
      </pc:sldChg>
      <pc:sldChg chg="addSp modSp mod setBg">
        <pc:chgData name="Elizabeth Millard" userId="b0cf9898-6c8c-4012-a9aa-e64defe23ccd" providerId="ADAL" clId="{B352FDD2-0179-4CFC-9A10-5C4F83285CDB}" dt="2025-10-21T04:07:18.581" v="935" actId="20577"/>
        <pc:sldMkLst>
          <pc:docMk/>
          <pc:sldMk cId="0" sldId="259"/>
        </pc:sldMkLst>
        <pc:spChg chg="mod">
          <ac:chgData name="Elizabeth Millard" userId="b0cf9898-6c8c-4012-a9aa-e64defe23ccd" providerId="ADAL" clId="{B352FDD2-0179-4CFC-9A10-5C4F83285CDB}" dt="2025-10-21T03:42:08.387" v="16" actId="26606"/>
          <ac:spMkLst>
            <pc:docMk/>
            <pc:sldMk cId="0" sldId="259"/>
            <ac:spMk id="2" creationId="{00000000-0000-0000-0000-000000000000}"/>
          </ac:spMkLst>
        </pc:spChg>
        <pc:spChg chg="mod">
          <ac:chgData name="Elizabeth Millard" userId="b0cf9898-6c8c-4012-a9aa-e64defe23ccd" providerId="ADAL" clId="{B352FDD2-0179-4CFC-9A10-5C4F83285CDB}" dt="2025-10-21T04:07:18.581" v="935" actId="20577"/>
          <ac:spMkLst>
            <pc:docMk/>
            <pc:sldMk cId="0" sldId="259"/>
            <ac:spMk id="3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2:08.387" v="16" actId="26606"/>
          <ac:spMkLst>
            <pc:docMk/>
            <pc:sldMk cId="0" sldId="259"/>
            <ac:spMk id="9" creationId="{2C61293E-6EBE-43EF-A52C-9BEBFD7679D4}"/>
          </ac:spMkLst>
        </pc:spChg>
        <pc:spChg chg="add">
          <ac:chgData name="Elizabeth Millard" userId="b0cf9898-6c8c-4012-a9aa-e64defe23ccd" providerId="ADAL" clId="{B352FDD2-0179-4CFC-9A10-5C4F83285CDB}" dt="2025-10-21T03:42:08.387" v="16" actId="26606"/>
          <ac:spMkLst>
            <pc:docMk/>
            <pc:sldMk cId="0" sldId="259"/>
            <ac:spMk id="11" creationId="{21540236-BFD5-4A9D-8840-4703E7F76825}"/>
          </ac:spMkLst>
        </pc:spChg>
        <pc:picChg chg="add">
          <ac:chgData name="Elizabeth Millard" userId="b0cf9898-6c8c-4012-a9aa-e64defe23ccd" providerId="ADAL" clId="{B352FDD2-0179-4CFC-9A10-5C4F83285CDB}" dt="2025-10-21T03:42:08.387" v="16" actId="26606"/>
          <ac:picMkLst>
            <pc:docMk/>
            <pc:sldMk cId="0" sldId="259"/>
            <ac:picMk id="5" creationId="{7409C7E9-800C-DD96-1BA0-D9943679FF33}"/>
          </ac:picMkLst>
        </pc:picChg>
      </pc:sldChg>
      <pc:sldChg chg="addSp delSp modSp mod setBg">
        <pc:chgData name="Elizabeth Millard" userId="b0cf9898-6c8c-4012-a9aa-e64defe23ccd" providerId="ADAL" clId="{B352FDD2-0179-4CFC-9A10-5C4F83285CDB}" dt="2025-10-21T20:20:06.920" v="942"/>
        <pc:sldMkLst>
          <pc:docMk/>
          <pc:sldMk cId="0" sldId="260"/>
        </pc:sldMkLst>
        <pc:spChg chg="mod">
          <ac:chgData name="Elizabeth Millard" userId="b0cf9898-6c8c-4012-a9aa-e64defe23ccd" providerId="ADAL" clId="{B352FDD2-0179-4CFC-9A10-5C4F83285CDB}" dt="2025-10-21T03:59:15.844" v="694" actId="20577"/>
          <ac:spMkLst>
            <pc:docMk/>
            <pc:sldMk cId="0" sldId="260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2:59.434" v="25" actId="26606"/>
          <ac:spMkLst>
            <pc:docMk/>
            <pc:sldMk cId="0" sldId="260"/>
            <ac:spMk id="24" creationId="{E0CBAC23-2E3F-4A90-BA59-F8299F6A5439}"/>
          </ac:spMkLst>
        </pc:spChg>
        <pc:spChg chg="add">
          <ac:chgData name="Elizabeth Millard" userId="b0cf9898-6c8c-4012-a9aa-e64defe23ccd" providerId="ADAL" clId="{B352FDD2-0179-4CFC-9A10-5C4F83285CDB}" dt="2025-10-21T03:42:59.434" v="25" actId="26606"/>
          <ac:spMkLst>
            <pc:docMk/>
            <pc:sldMk cId="0" sldId="260"/>
            <ac:spMk id="25" creationId="{35DB3719-6FDC-4E5D-891D-FF40B7300F64}"/>
          </ac:spMkLst>
        </pc:spChg>
        <pc:graphicFrameChg chg="add mod modGraphic">
          <ac:chgData name="Elizabeth Millard" userId="b0cf9898-6c8c-4012-a9aa-e64defe23ccd" providerId="ADAL" clId="{B352FDD2-0179-4CFC-9A10-5C4F83285CDB}" dt="2025-10-21T20:20:06.920" v="942"/>
          <ac:graphicFrameMkLst>
            <pc:docMk/>
            <pc:sldMk cId="0" sldId="260"/>
            <ac:graphicFrameMk id="17" creationId="{C5172C1C-06F1-53B5-4C18-48BBC2C0CFD2}"/>
          </ac:graphicFrameMkLst>
        </pc:graphicFrameChg>
      </pc:sldChg>
      <pc:sldChg chg="addSp delSp modSp mod setBg">
        <pc:chgData name="Elizabeth Millard" userId="b0cf9898-6c8c-4012-a9aa-e64defe23ccd" providerId="ADAL" clId="{B352FDD2-0179-4CFC-9A10-5C4F83285CDB}" dt="2025-10-21T19:59:27.751" v="936"/>
        <pc:sldMkLst>
          <pc:docMk/>
          <pc:sldMk cId="0" sldId="261"/>
        </pc:sldMkLst>
        <pc:spChg chg="mod">
          <ac:chgData name="Elizabeth Millard" userId="b0cf9898-6c8c-4012-a9aa-e64defe23ccd" providerId="ADAL" clId="{B352FDD2-0179-4CFC-9A10-5C4F83285CDB}" dt="2025-10-21T03:42:48.642" v="22" actId="26606"/>
          <ac:spMkLst>
            <pc:docMk/>
            <pc:sldMk cId="0" sldId="261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2:48.642" v="22" actId="26606"/>
          <ac:spMkLst>
            <pc:docMk/>
            <pc:sldMk cId="0" sldId="261"/>
            <ac:spMk id="9" creationId="{2659FDB4-FCBE-4A89-B46D-43D4FA54464D}"/>
          </ac:spMkLst>
        </pc:spChg>
        <pc:graphicFrameChg chg="add mod">
          <ac:chgData name="Elizabeth Millard" userId="b0cf9898-6c8c-4012-a9aa-e64defe23ccd" providerId="ADAL" clId="{B352FDD2-0179-4CFC-9A10-5C4F83285CDB}" dt="2025-10-21T19:59:27.751" v="936"/>
          <ac:graphicFrameMkLst>
            <pc:docMk/>
            <pc:sldMk cId="0" sldId="261"/>
            <ac:graphicFrameMk id="5" creationId="{200CE39B-4285-36CB-DF89-CEC588F7CDE6}"/>
          </ac:graphicFrameMkLst>
        </pc:graphicFrameChg>
        <pc:cxnChg chg="add">
          <ac:chgData name="Elizabeth Millard" userId="b0cf9898-6c8c-4012-a9aa-e64defe23ccd" providerId="ADAL" clId="{B352FDD2-0179-4CFC-9A10-5C4F83285CDB}" dt="2025-10-21T03:42:48.642" v="22" actId="26606"/>
          <ac:cxnSpMkLst>
            <pc:docMk/>
            <pc:sldMk cId="0" sldId="261"/>
            <ac:cxnSpMk id="11" creationId="{C8F51B3F-8331-4E4A-AE96-D47B1006EEAD}"/>
          </ac:cxnSpMkLst>
        </pc:cxnChg>
      </pc:sldChg>
      <pc:sldChg chg="addSp delSp modSp mod ord setBg">
        <pc:chgData name="Elizabeth Millard" userId="b0cf9898-6c8c-4012-a9aa-e64defe23ccd" providerId="ADAL" clId="{B352FDD2-0179-4CFC-9A10-5C4F83285CDB}" dt="2025-10-21T20:21:41.608" v="944"/>
        <pc:sldMkLst>
          <pc:docMk/>
          <pc:sldMk cId="0" sldId="262"/>
        </pc:sldMkLst>
        <pc:spChg chg="mod">
          <ac:chgData name="Elizabeth Millard" userId="b0cf9898-6c8c-4012-a9aa-e64defe23ccd" providerId="ADAL" clId="{B352FDD2-0179-4CFC-9A10-5C4F83285CDB}" dt="2025-10-21T03:43:08.915" v="26" actId="26606"/>
          <ac:spMkLst>
            <pc:docMk/>
            <pc:sldMk cId="0" sldId="262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3:08.915" v="26" actId="26606"/>
          <ac:spMkLst>
            <pc:docMk/>
            <pc:sldMk cId="0" sldId="262"/>
            <ac:spMk id="9" creationId="{35DB3719-6FDC-4E5D-891D-FF40B7300F64}"/>
          </ac:spMkLst>
        </pc:spChg>
        <pc:spChg chg="add">
          <ac:chgData name="Elizabeth Millard" userId="b0cf9898-6c8c-4012-a9aa-e64defe23ccd" providerId="ADAL" clId="{B352FDD2-0179-4CFC-9A10-5C4F83285CDB}" dt="2025-10-21T03:43:08.915" v="26" actId="26606"/>
          <ac:spMkLst>
            <pc:docMk/>
            <pc:sldMk cId="0" sldId="262"/>
            <ac:spMk id="11" creationId="{E0CBAC23-2E3F-4A90-BA59-F8299F6A5439}"/>
          </ac:spMkLst>
        </pc:spChg>
        <pc:graphicFrameChg chg="add">
          <ac:chgData name="Elizabeth Millard" userId="b0cf9898-6c8c-4012-a9aa-e64defe23ccd" providerId="ADAL" clId="{B352FDD2-0179-4CFC-9A10-5C4F83285CDB}" dt="2025-10-21T03:43:08.915" v="26" actId="26606"/>
          <ac:graphicFrameMkLst>
            <pc:docMk/>
            <pc:sldMk cId="0" sldId="262"/>
            <ac:graphicFrameMk id="5" creationId="{DF470C7E-4AEC-3493-9486-BFC87FE21675}"/>
          </ac:graphicFrameMkLst>
        </pc:graphicFrameChg>
      </pc:sldChg>
      <pc:sldChg chg="addSp delSp modSp mod setBg">
        <pc:chgData name="Elizabeth Millard" userId="b0cf9898-6c8c-4012-a9aa-e64defe23ccd" providerId="ADAL" clId="{B352FDD2-0179-4CFC-9A10-5C4F83285CDB}" dt="2025-10-21T03:43:19.209" v="27" actId="26606"/>
        <pc:sldMkLst>
          <pc:docMk/>
          <pc:sldMk cId="0" sldId="263"/>
        </pc:sldMkLst>
        <pc:spChg chg="mod">
          <ac:chgData name="Elizabeth Millard" userId="b0cf9898-6c8c-4012-a9aa-e64defe23ccd" providerId="ADAL" clId="{B352FDD2-0179-4CFC-9A10-5C4F83285CDB}" dt="2025-10-21T03:43:19.209" v="27" actId="26606"/>
          <ac:spMkLst>
            <pc:docMk/>
            <pc:sldMk cId="0" sldId="263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3:19.209" v="27" actId="26606"/>
          <ac:spMkLst>
            <pc:docMk/>
            <pc:sldMk cId="0" sldId="263"/>
            <ac:spMk id="9" creationId="{35DB3719-6FDC-4E5D-891D-FF40B7300F64}"/>
          </ac:spMkLst>
        </pc:spChg>
        <pc:spChg chg="add">
          <ac:chgData name="Elizabeth Millard" userId="b0cf9898-6c8c-4012-a9aa-e64defe23ccd" providerId="ADAL" clId="{B352FDD2-0179-4CFC-9A10-5C4F83285CDB}" dt="2025-10-21T03:43:19.209" v="27" actId="26606"/>
          <ac:spMkLst>
            <pc:docMk/>
            <pc:sldMk cId="0" sldId="263"/>
            <ac:spMk id="11" creationId="{E0CBAC23-2E3F-4A90-BA59-F8299F6A5439}"/>
          </ac:spMkLst>
        </pc:spChg>
        <pc:graphicFrameChg chg="add">
          <ac:chgData name="Elizabeth Millard" userId="b0cf9898-6c8c-4012-a9aa-e64defe23ccd" providerId="ADAL" clId="{B352FDD2-0179-4CFC-9A10-5C4F83285CDB}" dt="2025-10-21T03:43:19.209" v="27" actId="26606"/>
          <ac:graphicFrameMkLst>
            <pc:docMk/>
            <pc:sldMk cId="0" sldId="263"/>
            <ac:graphicFrameMk id="5" creationId="{ADC78C72-ACA8-DA8C-747A-EEC11F24E6EC}"/>
          </ac:graphicFrameMkLst>
        </pc:graphicFrameChg>
      </pc:sldChg>
      <pc:sldChg chg="addSp delSp modSp mod setBg">
        <pc:chgData name="Elizabeth Millard" userId="b0cf9898-6c8c-4012-a9aa-e64defe23ccd" providerId="ADAL" clId="{B352FDD2-0179-4CFC-9A10-5C4F83285CDB}" dt="2025-10-21T04:05:33.751" v="913" actId="20577"/>
        <pc:sldMkLst>
          <pc:docMk/>
          <pc:sldMk cId="0" sldId="264"/>
        </pc:sldMkLst>
        <pc:spChg chg="mod">
          <ac:chgData name="Elizabeth Millard" userId="b0cf9898-6c8c-4012-a9aa-e64defe23ccd" providerId="ADAL" clId="{B352FDD2-0179-4CFC-9A10-5C4F83285CDB}" dt="2025-10-21T04:05:33.751" v="913" actId="20577"/>
          <ac:spMkLst>
            <pc:docMk/>
            <pc:sldMk cId="0" sldId="264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4:29.340" v="32" actId="26606"/>
          <ac:spMkLst>
            <pc:docMk/>
            <pc:sldMk cId="0" sldId="264"/>
            <ac:spMk id="17" creationId="{AE2B703B-46F9-481A-A605-82E2A828C4FA}"/>
          </ac:spMkLst>
        </pc:spChg>
        <pc:spChg chg="add">
          <ac:chgData name="Elizabeth Millard" userId="b0cf9898-6c8c-4012-a9aa-e64defe23ccd" providerId="ADAL" clId="{B352FDD2-0179-4CFC-9A10-5C4F83285CDB}" dt="2025-10-21T03:44:29.340" v="32" actId="26606"/>
          <ac:spMkLst>
            <pc:docMk/>
            <pc:sldMk cId="0" sldId="264"/>
            <ac:spMk id="18" creationId="{F13BE4D7-0C3D-4906-B230-A1C5B4665CCF}"/>
          </ac:spMkLst>
        </pc:spChg>
        <pc:graphicFrameChg chg="add mod modGraphic">
          <ac:chgData name="Elizabeth Millard" userId="b0cf9898-6c8c-4012-a9aa-e64defe23ccd" providerId="ADAL" clId="{B352FDD2-0179-4CFC-9A10-5C4F83285CDB}" dt="2025-10-21T04:05:20.130" v="887"/>
          <ac:graphicFrameMkLst>
            <pc:docMk/>
            <pc:sldMk cId="0" sldId="264"/>
            <ac:graphicFrameMk id="19" creationId="{3E69F902-3101-0B85-27FD-25F1C21E9A8C}"/>
          </ac:graphicFrameMkLst>
        </pc:graphicFrameChg>
      </pc:sldChg>
      <pc:sldChg chg="addSp delSp modSp mod setBg modNotesTx">
        <pc:chgData name="Elizabeth Millard" userId="b0cf9898-6c8c-4012-a9aa-e64defe23ccd" providerId="ADAL" clId="{B352FDD2-0179-4CFC-9A10-5C4F83285CDB}" dt="2025-10-21T20:34:33.941" v="1498" actId="20577"/>
        <pc:sldMkLst>
          <pc:docMk/>
          <pc:sldMk cId="0" sldId="265"/>
        </pc:sldMkLst>
        <pc:spChg chg="mod">
          <ac:chgData name="Elizabeth Millard" userId="b0cf9898-6c8c-4012-a9aa-e64defe23ccd" providerId="ADAL" clId="{B352FDD2-0179-4CFC-9A10-5C4F83285CDB}" dt="2025-10-21T04:03:53.465" v="814" actId="26606"/>
          <ac:spMkLst>
            <pc:docMk/>
            <pc:sldMk cId="0" sldId="265"/>
            <ac:spMk id="2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4:03:53.465" v="814" actId="26606"/>
          <ac:spMkLst>
            <pc:docMk/>
            <pc:sldMk cId="0" sldId="265"/>
            <ac:spMk id="35" creationId="{35DB3719-6FDC-4E5D-891D-FF40B7300F64}"/>
          </ac:spMkLst>
        </pc:spChg>
        <pc:spChg chg="add">
          <ac:chgData name="Elizabeth Millard" userId="b0cf9898-6c8c-4012-a9aa-e64defe23ccd" providerId="ADAL" clId="{B352FDD2-0179-4CFC-9A10-5C4F83285CDB}" dt="2025-10-21T04:03:53.465" v="814" actId="26606"/>
          <ac:spMkLst>
            <pc:docMk/>
            <pc:sldMk cId="0" sldId="265"/>
            <ac:spMk id="37" creationId="{E0CBAC23-2E3F-4A90-BA59-F8299F6A5439}"/>
          </ac:spMkLst>
        </pc:spChg>
        <pc:graphicFrameChg chg="add mod modGraphic">
          <ac:chgData name="Elizabeth Millard" userId="b0cf9898-6c8c-4012-a9aa-e64defe23ccd" providerId="ADAL" clId="{B352FDD2-0179-4CFC-9A10-5C4F83285CDB}" dt="2025-10-21T04:05:03.039" v="876" actId="404"/>
          <ac:graphicFrameMkLst>
            <pc:docMk/>
            <pc:sldMk cId="0" sldId="265"/>
            <ac:graphicFrameMk id="30" creationId="{C402E9FE-84C4-AA39-144D-C6E7CD35494D}"/>
          </ac:graphicFrameMkLst>
        </pc:graphicFrameChg>
      </pc:sldChg>
      <pc:sldChg chg="addSp delSp modSp mod ord setBg modNotesTx">
        <pc:chgData name="Elizabeth Millard" userId="b0cf9898-6c8c-4012-a9aa-e64defe23ccd" providerId="ADAL" clId="{B352FDD2-0179-4CFC-9A10-5C4F83285CDB}" dt="2025-10-21T20:36:11.967" v="1507" actId="27636"/>
        <pc:sldMkLst>
          <pc:docMk/>
          <pc:sldMk cId="0" sldId="266"/>
        </pc:sldMkLst>
        <pc:spChg chg="mod">
          <ac:chgData name="Elizabeth Millard" userId="b0cf9898-6c8c-4012-a9aa-e64defe23ccd" providerId="ADAL" clId="{B352FDD2-0179-4CFC-9A10-5C4F83285CDB}" dt="2025-10-21T20:36:11.967" v="1507" actId="27636"/>
          <ac:spMkLst>
            <pc:docMk/>
            <pc:sldMk cId="0" sldId="266"/>
            <ac:spMk id="2" creationId="{00000000-0000-0000-0000-000000000000}"/>
          </ac:spMkLst>
        </pc:spChg>
        <pc:spChg chg="mod ord">
          <ac:chgData name="Elizabeth Millard" userId="b0cf9898-6c8c-4012-a9aa-e64defe23ccd" providerId="ADAL" clId="{B352FDD2-0179-4CFC-9A10-5C4F83285CDB}" dt="2025-10-21T20:28:12.332" v="1188" actId="255"/>
          <ac:spMkLst>
            <pc:docMk/>
            <pc:sldMk cId="0" sldId="266"/>
            <ac:spMk id="3" creationId="{00000000-0000-0000-0000-000000000000}"/>
          </ac:spMkLst>
        </pc:spChg>
        <pc:spChg chg="add">
          <ac:chgData name="Elizabeth Millard" userId="b0cf9898-6c8c-4012-a9aa-e64defe23ccd" providerId="ADAL" clId="{B352FDD2-0179-4CFC-9A10-5C4F83285CDB}" dt="2025-10-21T03:45:40.287" v="48" actId="26606"/>
          <ac:spMkLst>
            <pc:docMk/>
            <pc:sldMk cId="0" sldId="266"/>
            <ac:spMk id="20" creationId="{2C61293E-6EBE-43EF-A52C-9BEBFD7679D4}"/>
          </ac:spMkLst>
        </pc:spChg>
        <pc:spChg chg="add">
          <ac:chgData name="Elizabeth Millard" userId="b0cf9898-6c8c-4012-a9aa-e64defe23ccd" providerId="ADAL" clId="{B352FDD2-0179-4CFC-9A10-5C4F83285CDB}" dt="2025-10-21T03:45:40.287" v="48" actId="26606"/>
          <ac:spMkLst>
            <pc:docMk/>
            <pc:sldMk cId="0" sldId="266"/>
            <ac:spMk id="21" creationId="{21540236-BFD5-4A9D-8840-4703E7F76825}"/>
          </ac:spMkLst>
        </pc:spChg>
        <pc:picChg chg="add mod">
          <ac:chgData name="Elizabeth Millard" userId="b0cf9898-6c8c-4012-a9aa-e64defe23ccd" providerId="ADAL" clId="{B352FDD2-0179-4CFC-9A10-5C4F83285CDB}" dt="2025-10-21T03:45:40.287" v="48" actId="26606"/>
          <ac:picMkLst>
            <pc:docMk/>
            <pc:sldMk cId="0" sldId="266"/>
            <ac:picMk id="5" creationId="{FCAD74AC-0B66-708C-45BC-09BDDE11601A}"/>
          </ac:picMkLst>
        </pc:picChg>
      </pc:sldChg>
      <pc:sldChg chg="addSp delSp modSp mod setBg">
        <pc:chgData name="Elizabeth Millard" userId="b0cf9898-6c8c-4012-a9aa-e64defe23ccd" providerId="ADAL" clId="{B352FDD2-0179-4CFC-9A10-5C4F83285CDB}" dt="2025-10-21T20:36:57.947" v="1511" actId="20577"/>
        <pc:sldMkLst>
          <pc:docMk/>
          <pc:sldMk cId="1354883528" sldId="267"/>
        </pc:sldMkLst>
        <pc:spChg chg="mod">
          <ac:chgData name="Elizabeth Millard" userId="b0cf9898-6c8c-4012-a9aa-e64defe23ccd" providerId="ADAL" clId="{B352FDD2-0179-4CFC-9A10-5C4F83285CDB}" dt="2025-10-21T03:45:30.002" v="45" actId="26606"/>
          <ac:spMkLst>
            <pc:docMk/>
            <pc:sldMk cId="1354883528" sldId="267"/>
            <ac:spMk id="2" creationId="{08D5CBED-CEED-D262-1D5D-1519773A8B33}"/>
          </ac:spMkLst>
        </pc:spChg>
        <pc:spChg chg="add">
          <ac:chgData name="Elizabeth Millard" userId="b0cf9898-6c8c-4012-a9aa-e64defe23ccd" providerId="ADAL" clId="{B352FDD2-0179-4CFC-9A10-5C4F83285CDB}" dt="2025-10-21T03:45:30.002" v="45" actId="26606"/>
          <ac:spMkLst>
            <pc:docMk/>
            <pc:sldMk cId="1354883528" sldId="267"/>
            <ac:spMk id="24" creationId="{35DB3719-6FDC-4E5D-891D-FF40B7300F64}"/>
          </ac:spMkLst>
        </pc:spChg>
        <pc:spChg chg="add">
          <ac:chgData name="Elizabeth Millard" userId="b0cf9898-6c8c-4012-a9aa-e64defe23ccd" providerId="ADAL" clId="{B352FDD2-0179-4CFC-9A10-5C4F83285CDB}" dt="2025-10-21T03:45:30.002" v="45" actId="26606"/>
          <ac:spMkLst>
            <pc:docMk/>
            <pc:sldMk cId="1354883528" sldId="267"/>
            <ac:spMk id="25" creationId="{E0CBAC23-2E3F-4A90-BA59-F8299F6A5439}"/>
          </ac:spMkLst>
        </pc:spChg>
        <pc:graphicFrameChg chg="add mod modGraphic">
          <ac:chgData name="Elizabeth Millard" userId="b0cf9898-6c8c-4012-a9aa-e64defe23ccd" providerId="ADAL" clId="{B352FDD2-0179-4CFC-9A10-5C4F83285CDB}" dt="2025-10-21T20:36:57.947" v="1511" actId="20577"/>
          <ac:graphicFrameMkLst>
            <pc:docMk/>
            <pc:sldMk cId="1354883528" sldId="267"/>
            <ac:graphicFrameMk id="15" creationId="{5754A738-3840-7698-D191-1975F3FF17F7}"/>
          </ac:graphicFrameMkLst>
        </pc:graphicFrameChg>
      </pc:sldChg>
      <pc:sldChg chg="addSp delSp modSp mod setBg">
        <pc:chgData name="Elizabeth Millard" userId="b0cf9898-6c8c-4012-a9aa-e64defe23ccd" providerId="ADAL" clId="{B352FDD2-0179-4CFC-9A10-5C4F83285CDB}" dt="2025-10-21T04:01:51.831" v="774" actId="20577"/>
        <pc:sldMkLst>
          <pc:docMk/>
          <pc:sldMk cId="3983042988" sldId="268"/>
        </pc:sldMkLst>
        <pc:spChg chg="mod">
          <ac:chgData name="Elizabeth Millard" userId="b0cf9898-6c8c-4012-a9aa-e64defe23ccd" providerId="ADAL" clId="{B352FDD2-0179-4CFC-9A10-5C4F83285CDB}" dt="2025-10-21T03:45:05.227" v="42" actId="26606"/>
          <ac:spMkLst>
            <pc:docMk/>
            <pc:sldMk cId="3983042988" sldId="268"/>
            <ac:spMk id="2" creationId="{58604816-D8D8-803F-D01A-67DE5246822A}"/>
          </ac:spMkLst>
        </pc:spChg>
        <pc:spChg chg="mod">
          <ac:chgData name="Elizabeth Millard" userId="b0cf9898-6c8c-4012-a9aa-e64defe23ccd" providerId="ADAL" clId="{B352FDD2-0179-4CFC-9A10-5C4F83285CDB}" dt="2025-10-21T04:01:51.831" v="774" actId="20577"/>
          <ac:spMkLst>
            <pc:docMk/>
            <pc:sldMk cId="3983042988" sldId="268"/>
            <ac:spMk id="3" creationId="{D9D6354B-0A87-EA6A-898F-4E14DE6BD940}"/>
          </ac:spMkLst>
        </pc:spChg>
        <pc:spChg chg="add">
          <ac:chgData name="Elizabeth Millard" userId="b0cf9898-6c8c-4012-a9aa-e64defe23ccd" providerId="ADAL" clId="{B352FDD2-0179-4CFC-9A10-5C4F83285CDB}" dt="2025-10-21T03:45:05.227" v="42" actId="26606"/>
          <ac:spMkLst>
            <pc:docMk/>
            <pc:sldMk cId="3983042988" sldId="268"/>
            <ac:spMk id="16" creationId="{45D37F4E-DDB4-456B-97E0-9937730A039F}"/>
          </ac:spMkLst>
        </pc:spChg>
        <pc:spChg chg="add">
          <ac:chgData name="Elizabeth Millard" userId="b0cf9898-6c8c-4012-a9aa-e64defe23ccd" providerId="ADAL" clId="{B352FDD2-0179-4CFC-9A10-5C4F83285CDB}" dt="2025-10-21T03:45:05.227" v="42" actId="26606"/>
          <ac:spMkLst>
            <pc:docMk/>
            <pc:sldMk cId="3983042988" sldId="268"/>
            <ac:spMk id="18" creationId="{B2DD41CD-8F47-4F56-AD12-4E2FF7696987}"/>
          </ac:spMkLst>
        </pc:spChg>
        <pc:picChg chg="add mod ord">
          <ac:chgData name="Elizabeth Millard" userId="b0cf9898-6c8c-4012-a9aa-e64defe23ccd" providerId="ADAL" clId="{B352FDD2-0179-4CFC-9A10-5C4F83285CDB}" dt="2025-10-21T03:45:05.227" v="42" actId="26606"/>
          <ac:picMkLst>
            <pc:docMk/>
            <pc:sldMk cId="3983042988" sldId="268"/>
            <ac:picMk id="5" creationId="{0BBEB5DC-5CBC-CE5C-7AEA-03203A130597}"/>
          </ac:picMkLst>
        </pc:picChg>
      </pc:sldChg>
      <pc:sldChg chg="addSp delSp modSp new mod setBg">
        <pc:chgData name="Elizabeth Millard" userId="b0cf9898-6c8c-4012-a9aa-e64defe23ccd" providerId="ADAL" clId="{B352FDD2-0179-4CFC-9A10-5C4F83285CDB}" dt="2025-10-21T20:24:11.190" v="1178" actId="26606"/>
        <pc:sldMkLst>
          <pc:docMk/>
          <pc:sldMk cId="3647657815" sldId="269"/>
        </pc:sldMkLst>
        <pc:spChg chg="mod">
          <ac:chgData name="Elizabeth Millard" userId="b0cf9898-6c8c-4012-a9aa-e64defe23ccd" providerId="ADAL" clId="{B352FDD2-0179-4CFC-9A10-5C4F83285CDB}" dt="2025-10-21T20:22:48.580" v="981" actId="26606"/>
          <ac:spMkLst>
            <pc:docMk/>
            <pc:sldMk cId="3647657815" sldId="269"/>
            <ac:spMk id="2" creationId="{640F0F0F-6C83-299F-84C2-A9272A358754}"/>
          </ac:spMkLst>
        </pc:spChg>
        <pc:spChg chg="add">
          <ac:chgData name="Elizabeth Millard" userId="b0cf9898-6c8c-4012-a9aa-e64defe23ccd" providerId="ADAL" clId="{B352FDD2-0179-4CFC-9A10-5C4F83285CDB}" dt="2025-10-21T20:22:48.580" v="981" actId="26606"/>
          <ac:spMkLst>
            <pc:docMk/>
            <pc:sldMk cId="3647657815" sldId="269"/>
            <ac:spMk id="8" creationId="{777A147A-9ED8-46B4-8660-1B3C2AA880B5}"/>
          </ac:spMkLst>
        </pc:spChg>
        <pc:spChg chg="add">
          <ac:chgData name="Elizabeth Millard" userId="b0cf9898-6c8c-4012-a9aa-e64defe23ccd" providerId="ADAL" clId="{B352FDD2-0179-4CFC-9A10-5C4F83285CDB}" dt="2025-10-21T20:22:48.580" v="981" actId="26606"/>
          <ac:spMkLst>
            <pc:docMk/>
            <pc:sldMk cId="3647657815" sldId="269"/>
            <ac:spMk id="10" creationId="{5D6C15A0-C087-4593-8414-2B4EC1CDC3DE}"/>
          </ac:spMkLst>
        </pc:spChg>
        <pc:graphicFrameChg chg="add">
          <ac:chgData name="Elizabeth Millard" userId="b0cf9898-6c8c-4012-a9aa-e64defe23ccd" providerId="ADAL" clId="{B352FDD2-0179-4CFC-9A10-5C4F83285CDB}" dt="2025-10-21T20:24:11.190" v="1178" actId="26606"/>
          <ac:graphicFrameMkLst>
            <pc:docMk/>
            <pc:sldMk cId="3647657815" sldId="269"/>
            <ac:graphicFrameMk id="12" creationId="{3D52F478-77BF-73D3-347B-0C1E044303DA}"/>
          </ac:graphicFrameMkLst>
        </pc:graphicFrameChg>
      </pc:sldChg>
      <pc:sldChg chg="addSp delSp modSp add mod modNotesTx">
        <pc:chgData name="Elizabeth Millard" userId="b0cf9898-6c8c-4012-a9aa-e64defe23ccd" providerId="ADAL" clId="{B352FDD2-0179-4CFC-9A10-5C4F83285CDB}" dt="2025-10-21T20:36:06.024" v="1505" actId="14100"/>
        <pc:sldMkLst>
          <pc:docMk/>
          <pc:sldMk cId="3854202560" sldId="270"/>
        </pc:sldMkLst>
        <pc:spChg chg="mod">
          <ac:chgData name="Elizabeth Millard" userId="b0cf9898-6c8c-4012-a9aa-e64defe23ccd" providerId="ADAL" clId="{B352FDD2-0179-4CFC-9A10-5C4F83285CDB}" dt="2025-10-21T20:35:37.312" v="1499" actId="26606"/>
          <ac:spMkLst>
            <pc:docMk/>
            <pc:sldMk cId="3854202560" sldId="270"/>
            <ac:spMk id="2" creationId="{7FBA59F1-1767-9577-E564-B01E30A068C4}"/>
          </ac:spMkLst>
        </pc:spChg>
        <pc:spChg chg="mod">
          <ac:chgData name="Elizabeth Millard" userId="b0cf9898-6c8c-4012-a9aa-e64defe23ccd" providerId="ADAL" clId="{B352FDD2-0179-4CFC-9A10-5C4F83285CDB}" dt="2025-10-21T20:36:06.024" v="1505" actId="14100"/>
          <ac:spMkLst>
            <pc:docMk/>
            <pc:sldMk cId="3854202560" sldId="270"/>
            <ac:spMk id="3" creationId="{2DD0B7EF-BEE7-D8DC-7C17-E65E46839B69}"/>
          </ac:spMkLst>
        </pc:spChg>
        <pc:spChg chg="add">
          <ac:chgData name="Elizabeth Millard" userId="b0cf9898-6c8c-4012-a9aa-e64defe23ccd" providerId="ADAL" clId="{B352FDD2-0179-4CFC-9A10-5C4F83285CDB}" dt="2025-10-21T20:35:37.312" v="1499" actId="26606"/>
          <ac:spMkLst>
            <pc:docMk/>
            <pc:sldMk cId="3854202560" sldId="270"/>
            <ac:spMk id="26" creationId="{F13C74B1-5B17-4795-BED0-7140497B445A}"/>
          </ac:spMkLst>
        </pc:spChg>
        <pc:spChg chg="add">
          <ac:chgData name="Elizabeth Millard" userId="b0cf9898-6c8c-4012-a9aa-e64defe23ccd" providerId="ADAL" clId="{B352FDD2-0179-4CFC-9A10-5C4F83285CDB}" dt="2025-10-21T20:35:37.312" v="1499" actId="26606"/>
          <ac:spMkLst>
            <pc:docMk/>
            <pc:sldMk cId="3854202560" sldId="270"/>
            <ac:spMk id="28" creationId="{D4974D33-8DC5-464E-8C6D-BE58F0669C17}"/>
          </ac:spMkLst>
        </pc:spChg>
        <pc:picChg chg="mod ord">
          <ac:chgData name="Elizabeth Millard" userId="b0cf9898-6c8c-4012-a9aa-e64defe23ccd" providerId="ADAL" clId="{B352FDD2-0179-4CFC-9A10-5C4F83285CDB}" dt="2025-10-21T20:35:37.312" v="1499" actId="26606"/>
          <ac:picMkLst>
            <pc:docMk/>
            <pc:sldMk cId="3854202560" sldId="270"/>
            <ac:picMk id="5" creationId="{C7851F00-D16C-B93F-9D5E-15B67DC9EF72}"/>
          </ac:picMkLst>
        </pc:picChg>
      </pc:sldChg>
    </pc:docChg>
  </pc:docChgLst>
  <pc:docChgLst>
    <pc:chgData name="Maggie Thoele" userId="0d3b889f-03f8-4e18-a4ab-7e5bd8d190f6" providerId="ADAL" clId="{A73D504E-37D0-4655-BA23-8ED5A0A8766E}"/>
    <pc:docChg chg="undo custSel addSld delSld modSld">
      <pc:chgData name="Maggie Thoele" userId="0d3b889f-03f8-4e18-a4ab-7e5bd8d190f6" providerId="ADAL" clId="{A73D504E-37D0-4655-BA23-8ED5A0A8766E}" dt="2025-11-04T03:54:55.625" v="30" actId="12788"/>
      <pc:docMkLst>
        <pc:docMk/>
      </pc:docMkLst>
      <pc:sldChg chg="new del">
        <pc:chgData name="Maggie Thoele" userId="0d3b889f-03f8-4e18-a4ab-7e5bd8d190f6" providerId="ADAL" clId="{A73D504E-37D0-4655-BA23-8ED5A0A8766E}" dt="2025-11-04T03:53:57.903" v="1" actId="680"/>
        <pc:sldMkLst>
          <pc:docMk/>
          <pc:sldMk cId="10368327" sldId="271"/>
        </pc:sldMkLst>
      </pc:sldChg>
      <pc:sldChg chg="addSp delSp add del setBg delDesignElem modNotesTx">
        <pc:chgData name="Maggie Thoele" userId="0d3b889f-03f8-4e18-a4ab-7e5bd8d190f6" providerId="ADAL" clId="{A73D504E-37D0-4655-BA23-8ED5A0A8766E}" dt="2025-11-04T03:54:07.406" v="6"/>
        <pc:sldMkLst>
          <pc:docMk/>
          <pc:sldMk cId="3780645610" sldId="271"/>
        </pc:sldMkLst>
        <pc:spChg chg="add del">
          <ac:chgData name="Maggie Thoele" userId="0d3b889f-03f8-4e18-a4ab-7e5bd8d190f6" providerId="ADAL" clId="{A73D504E-37D0-4655-BA23-8ED5A0A8766E}" dt="2025-11-04T03:54:07.406" v="6"/>
          <ac:spMkLst>
            <pc:docMk/>
            <pc:sldMk cId="3780645610" sldId="271"/>
            <ac:spMk id="35" creationId="{8BF5E256-21DB-DC0F-F3D9-0A48F6993F06}"/>
          </ac:spMkLst>
        </pc:spChg>
        <pc:spChg chg="add del">
          <ac:chgData name="Maggie Thoele" userId="0d3b889f-03f8-4e18-a4ab-7e5bd8d190f6" providerId="ADAL" clId="{A73D504E-37D0-4655-BA23-8ED5A0A8766E}" dt="2025-11-04T03:54:07.406" v="6"/>
          <ac:spMkLst>
            <pc:docMk/>
            <pc:sldMk cId="3780645610" sldId="271"/>
            <ac:spMk id="37" creationId="{52510004-4102-C00D-E107-97295B5935EA}"/>
          </ac:spMkLst>
        </pc:spChg>
      </pc:sldChg>
      <pc:sldChg chg="addSp delSp modSp add mod modNotesTx">
        <pc:chgData name="Maggie Thoele" userId="0d3b889f-03f8-4e18-a4ab-7e5bd8d190f6" providerId="ADAL" clId="{A73D504E-37D0-4655-BA23-8ED5A0A8766E}" dt="2025-11-04T03:54:55.625" v="30" actId="12788"/>
        <pc:sldMkLst>
          <pc:docMk/>
          <pc:sldMk cId="2642254595" sldId="272"/>
        </pc:sldMkLst>
        <pc:spChg chg="mod">
          <ac:chgData name="Maggie Thoele" userId="0d3b889f-03f8-4e18-a4ab-7e5bd8d190f6" providerId="ADAL" clId="{A73D504E-37D0-4655-BA23-8ED5A0A8766E}" dt="2025-11-04T03:54:17.936" v="22" actId="20577"/>
          <ac:spMkLst>
            <pc:docMk/>
            <pc:sldMk cId="2642254595" sldId="272"/>
            <ac:spMk id="2" creationId="{7BAE3DEA-A72B-5E43-12AD-83261DCF4065}"/>
          </ac:spMkLst>
        </pc:spChg>
        <pc:spChg chg="add del mod">
          <ac:chgData name="Maggie Thoele" userId="0d3b889f-03f8-4e18-a4ab-7e5bd8d190f6" providerId="ADAL" clId="{A73D504E-37D0-4655-BA23-8ED5A0A8766E}" dt="2025-11-04T03:54:25.356" v="24" actId="478"/>
          <ac:spMkLst>
            <pc:docMk/>
            <pc:sldMk cId="2642254595" sldId="272"/>
            <ac:spMk id="4" creationId="{C002A8E8-781A-F23F-D000-C76184A67A00}"/>
          </ac:spMkLst>
        </pc:spChg>
        <pc:graphicFrameChg chg="del">
          <ac:chgData name="Maggie Thoele" userId="0d3b889f-03f8-4e18-a4ab-7e5bd8d190f6" providerId="ADAL" clId="{A73D504E-37D0-4655-BA23-8ED5A0A8766E}" dt="2025-11-04T03:54:22.441" v="23" actId="478"/>
          <ac:graphicFrameMkLst>
            <pc:docMk/>
            <pc:sldMk cId="2642254595" sldId="272"/>
            <ac:graphicFrameMk id="30" creationId="{3CBA7ECC-D089-D570-3A8E-D49C99B58C8F}"/>
          </ac:graphicFrameMkLst>
        </pc:graphicFrameChg>
        <pc:picChg chg="add mod">
          <ac:chgData name="Maggie Thoele" userId="0d3b889f-03f8-4e18-a4ab-7e5bd8d190f6" providerId="ADAL" clId="{A73D504E-37D0-4655-BA23-8ED5A0A8766E}" dt="2025-11-04T03:54:55.625" v="30" actId="12788"/>
          <ac:picMkLst>
            <pc:docMk/>
            <pc:sldMk cId="2642254595" sldId="272"/>
            <ac:picMk id="6" creationId="{014BA514-F2CA-B74B-682F-7B99E641C4D0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7.svg"/><Relationship Id="rId4" Type="http://schemas.openxmlformats.org/officeDocument/2006/relationships/image" Target="../media/image13.svg"/><Relationship Id="rId9" Type="http://schemas.openxmlformats.org/officeDocument/2006/relationships/image" Target="../media/image16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4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1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7.svg"/><Relationship Id="rId4" Type="http://schemas.openxmlformats.org/officeDocument/2006/relationships/image" Target="../media/image13.svg"/><Relationship Id="rId9" Type="http://schemas.openxmlformats.org/officeDocument/2006/relationships/image" Target="../media/image16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4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1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C9CF02-9E1B-4471-80D6-3D196500696A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2880EB5-C1BC-4D0C-853F-38FC66570A73}">
      <dgm:prSet/>
      <dgm:spPr/>
      <dgm:t>
        <a:bodyPr/>
        <a:lstStyle/>
        <a:p>
          <a:pPr>
            <a:defRPr b="1"/>
          </a:pPr>
          <a:r>
            <a:rPr lang="en-US" dirty="0"/>
            <a:t>Providers</a:t>
          </a:r>
        </a:p>
      </dgm:t>
    </dgm:pt>
    <dgm:pt modelId="{5C47DC5D-CCB6-4A18-B4AA-0D000FE1C469}" type="parTrans" cxnId="{1D0E1828-77B2-42BD-897D-4918B0061374}">
      <dgm:prSet/>
      <dgm:spPr/>
      <dgm:t>
        <a:bodyPr/>
        <a:lstStyle/>
        <a:p>
          <a:endParaRPr lang="en-US"/>
        </a:p>
      </dgm:t>
    </dgm:pt>
    <dgm:pt modelId="{2A5660AE-112F-435F-AB17-2571B35722EC}" type="sibTrans" cxnId="{1D0E1828-77B2-42BD-897D-4918B0061374}">
      <dgm:prSet/>
      <dgm:spPr/>
      <dgm:t>
        <a:bodyPr/>
        <a:lstStyle/>
        <a:p>
          <a:endParaRPr lang="en-US"/>
        </a:p>
      </dgm:t>
    </dgm:pt>
    <dgm:pt modelId="{53D53483-BB79-4DB6-AA99-A5FDFFE2FEA9}">
      <dgm:prSet/>
      <dgm:spPr/>
      <dgm:t>
        <a:bodyPr/>
        <a:lstStyle/>
        <a:p>
          <a:r>
            <a:rPr lang="en-US" dirty="0"/>
            <a:t>Family Practice    11</a:t>
          </a:r>
        </a:p>
      </dgm:t>
    </dgm:pt>
    <dgm:pt modelId="{411417E9-7C6F-4173-A429-A37F6C49AB76}" type="parTrans" cxnId="{03488435-4C56-4317-8B6E-9EFD6E566970}">
      <dgm:prSet/>
      <dgm:spPr/>
      <dgm:t>
        <a:bodyPr/>
        <a:lstStyle/>
        <a:p>
          <a:endParaRPr lang="en-US"/>
        </a:p>
      </dgm:t>
    </dgm:pt>
    <dgm:pt modelId="{60EB17D4-F659-4D94-ADEB-B67C8670CDEC}" type="sibTrans" cxnId="{03488435-4C56-4317-8B6E-9EFD6E566970}">
      <dgm:prSet/>
      <dgm:spPr/>
      <dgm:t>
        <a:bodyPr/>
        <a:lstStyle/>
        <a:p>
          <a:endParaRPr lang="en-US"/>
        </a:p>
      </dgm:t>
    </dgm:pt>
    <dgm:pt modelId="{7F55BE3B-FFBA-4325-9EE9-6BD94A9E07AA}">
      <dgm:prSet/>
      <dgm:spPr/>
      <dgm:t>
        <a:bodyPr/>
        <a:lstStyle/>
        <a:p>
          <a:r>
            <a:rPr lang="en-US" dirty="0"/>
            <a:t>Internal Med        2.5</a:t>
          </a:r>
        </a:p>
      </dgm:t>
    </dgm:pt>
    <dgm:pt modelId="{CDFEEB35-A016-4069-855F-AADA91723B2B}" type="parTrans" cxnId="{3B264B86-63D6-492B-A40E-A37EE89E791F}">
      <dgm:prSet/>
      <dgm:spPr/>
      <dgm:t>
        <a:bodyPr/>
        <a:lstStyle/>
        <a:p>
          <a:endParaRPr lang="en-US"/>
        </a:p>
      </dgm:t>
    </dgm:pt>
    <dgm:pt modelId="{B9D3D569-4532-4EF1-9F14-7BECD9282AAB}" type="sibTrans" cxnId="{3B264B86-63D6-492B-A40E-A37EE89E791F}">
      <dgm:prSet/>
      <dgm:spPr/>
      <dgm:t>
        <a:bodyPr/>
        <a:lstStyle/>
        <a:p>
          <a:endParaRPr lang="en-US"/>
        </a:p>
      </dgm:t>
    </dgm:pt>
    <dgm:pt modelId="{1CB0AE1E-67A7-43DE-AECF-117D3F5DE79A}">
      <dgm:prSet/>
      <dgm:spPr/>
      <dgm:t>
        <a:bodyPr/>
        <a:lstStyle/>
        <a:p>
          <a:r>
            <a:rPr lang="en-US" dirty="0"/>
            <a:t>Rheumatology     2</a:t>
          </a:r>
        </a:p>
      </dgm:t>
    </dgm:pt>
    <dgm:pt modelId="{CAFB4182-4D90-4B85-BC3F-61709FCDBAC4}" type="parTrans" cxnId="{593B52F4-67FE-43DA-8D79-7AE42F22C5A8}">
      <dgm:prSet/>
      <dgm:spPr/>
      <dgm:t>
        <a:bodyPr/>
        <a:lstStyle/>
        <a:p>
          <a:endParaRPr lang="en-US"/>
        </a:p>
      </dgm:t>
    </dgm:pt>
    <dgm:pt modelId="{FC30C008-2D7E-4DAD-A961-EF8A89AA6C67}" type="sibTrans" cxnId="{593B52F4-67FE-43DA-8D79-7AE42F22C5A8}">
      <dgm:prSet/>
      <dgm:spPr/>
      <dgm:t>
        <a:bodyPr/>
        <a:lstStyle/>
        <a:p>
          <a:endParaRPr lang="en-US"/>
        </a:p>
      </dgm:t>
    </dgm:pt>
    <dgm:pt modelId="{10C78F41-5A2F-46D6-8B56-F6BBCDE87010}">
      <dgm:prSet/>
      <dgm:spPr/>
      <dgm:t>
        <a:bodyPr/>
        <a:lstStyle/>
        <a:p>
          <a:r>
            <a:rPr lang="en-US" dirty="0"/>
            <a:t>Cardiology            1  </a:t>
          </a:r>
        </a:p>
      </dgm:t>
    </dgm:pt>
    <dgm:pt modelId="{264DE365-81C2-4749-91D5-7B79CC5CF02F}" type="parTrans" cxnId="{EB64F404-F6D4-4976-A3E8-F9D57116F684}">
      <dgm:prSet/>
      <dgm:spPr/>
      <dgm:t>
        <a:bodyPr/>
        <a:lstStyle/>
        <a:p>
          <a:endParaRPr lang="en-US"/>
        </a:p>
      </dgm:t>
    </dgm:pt>
    <dgm:pt modelId="{6252D089-8834-45AA-9C28-719D561ECBD9}" type="sibTrans" cxnId="{EB64F404-F6D4-4976-A3E8-F9D57116F684}">
      <dgm:prSet/>
      <dgm:spPr/>
      <dgm:t>
        <a:bodyPr/>
        <a:lstStyle/>
        <a:p>
          <a:endParaRPr lang="en-US"/>
        </a:p>
      </dgm:t>
    </dgm:pt>
    <dgm:pt modelId="{A701BDBF-549C-4BA2-8DF6-DB929F125625}">
      <dgm:prSet/>
      <dgm:spPr/>
      <dgm:t>
        <a:bodyPr/>
        <a:lstStyle/>
        <a:p>
          <a:r>
            <a:rPr lang="en-US" dirty="0"/>
            <a:t>Psychiatric NP     .5</a:t>
          </a:r>
        </a:p>
      </dgm:t>
    </dgm:pt>
    <dgm:pt modelId="{943AD65C-E2BC-4E0E-AA89-60698655F6C4}" type="parTrans" cxnId="{9F4DC9D6-73C2-4C51-BD86-2F8E5DF81C6D}">
      <dgm:prSet/>
      <dgm:spPr/>
      <dgm:t>
        <a:bodyPr/>
        <a:lstStyle/>
        <a:p>
          <a:endParaRPr lang="en-US"/>
        </a:p>
      </dgm:t>
    </dgm:pt>
    <dgm:pt modelId="{926D918B-A460-4A54-9A6F-06ADF444C500}" type="sibTrans" cxnId="{9F4DC9D6-73C2-4C51-BD86-2F8E5DF81C6D}">
      <dgm:prSet/>
      <dgm:spPr/>
      <dgm:t>
        <a:bodyPr/>
        <a:lstStyle/>
        <a:p>
          <a:endParaRPr lang="en-US"/>
        </a:p>
      </dgm:t>
    </dgm:pt>
    <dgm:pt modelId="{7C3B7F62-7DC8-4F45-9FD7-4B4C91D2041E}">
      <dgm:prSet/>
      <dgm:spPr/>
      <dgm:t>
        <a:bodyPr/>
        <a:lstStyle/>
        <a:p>
          <a:pPr>
            <a:defRPr b="1"/>
          </a:pPr>
          <a:r>
            <a:rPr lang="en-US" dirty="0"/>
            <a:t>Nursing Staff</a:t>
          </a:r>
        </a:p>
      </dgm:t>
    </dgm:pt>
    <dgm:pt modelId="{14B5C3B8-37EC-4374-B11A-184A39C6F1AC}" type="parTrans" cxnId="{5D0C7192-04DE-4E5F-B997-1F60D7154349}">
      <dgm:prSet/>
      <dgm:spPr/>
      <dgm:t>
        <a:bodyPr/>
        <a:lstStyle/>
        <a:p>
          <a:endParaRPr lang="en-US"/>
        </a:p>
      </dgm:t>
    </dgm:pt>
    <dgm:pt modelId="{8CCFFBD8-9773-492F-BB64-7DF222778D52}" type="sibTrans" cxnId="{5D0C7192-04DE-4E5F-B997-1F60D7154349}">
      <dgm:prSet/>
      <dgm:spPr/>
      <dgm:t>
        <a:bodyPr/>
        <a:lstStyle/>
        <a:p>
          <a:endParaRPr lang="en-US"/>
        </a:p>
      </dgm:t>
    </dgm:pt>
    <dgm:pt modelId="{27C594FE-CC50-4B60-86C3-B33DFA83C1A1}">
      <dgm:prSet/>
      <dgm:spPr/>
      <dgm:t>
        <a:bodyPr/>
        <a:lstStyle/>
        <a:p>
          <a:pPr>
            <a:defRPr b="1"/>
          </a:pPr>
          <a:r>
            <a:rPr lang="en-US" dirty="0"/>
            <a:t>Support Staff</a:t>
          </a:r>
        </a:p>
      </dgm:t>
    </dgm:pt>
    <dgm:pt modelId="{A8C132EF-525A-486D-93C7-87C247497E11}" type="parTrans" cxnId="{F1DE4FD5-BFF1-4877-A03F-FC0E4B696393}">
      <dgm:prSet/>
      <dgm:spPr/>
      <dgm:t>
        <a:bodyPr/>
        <a:lstStyle/>
        <a:p>
          <a:endParaRPr lang="en-US"/>
        </a:p>
      </dgm:t>
    </dgm:pt>
    <dgm:pt modelId="{ECC4ECCD-B0E3-4EE3-8C3B-27053FA6D17C}" type="sibTrans" cxnId="{F1DE4FD5-BFF1-4877-A03F-FC0E4B696393}">
      <dgm:prSet/>
      <dgm:spPr/>
      <dgm:t>
        <a:bodyPr/>
        <a:lstStyle/>
        <a:p>
          <a:endParaRPr lang="en-US"/>
        </a:p>
      </dgm:t>
    </dgm:pt>
    <dgm:pt modelId="{CE11D655-DCB4-4749-B43B-26B28B20E762}">
      <dgm:prSet/>
      <dgm:spPr/>
      <dgm:t>
        <a:bodyPr/>
        <a:lstStyle/>
        <a:p>
          <a:pPr>
            <a:defRPr b="1"/>
          </a:pPr>
          <a:r>
            <a:rPr lang="en-US" b="0" dirty="0"/>
            <a:t>CNA</a:t>
          </a:r>
        </a:p>
      </dgm:t>
    </dgm:pt>
    <dgm:pt modelId="{F1EB880F-A03D-4400-9B10-19BE5D64EB74}" type="parTrans" cxnId="{6D4C40BC-6E3F-4F21-9C89-F5F74448F556}">
      <dgm:prSet/>
      <dgm:spPr/>
      <dgm:t>
        <a:bodyPr/>
        <a:lstStyle/>
        <a:p>
          <a:endParaRPr lang="en-US"/>
        </a:p>
      </dgm:t>
    </dgm:pt>
    <dgm:pt modelId="{3EE1132B-9685-4ADF-B6CE-0D2F981C10AE}" type="sibTrans" cxnId="{6D4C40BC-6E3F-4F21-9C89-F5F74448F556}">
      <dgm:prSet/>
      <dgm:spPr/>
      <dgm:t>
        <a:bodyPr/>
        <a:lstStyle/>
        <a:p>
          <a:endParaRPr lang="en-US"/>
        </a:p>
      </dgm:t>
    </dgm:pt>
    <dgm:pt modelId="{4DEC87B3-9747-4CAD-8BD6-5ABEDC6D9868}">
      <dgm:prSet/>
      <dgm:spPr/>
      <dgm:t>
        <a:bodyPr/>
        <a:lstStyle/>
        <a:p>
          <a:pPr>
            <a:defRPr b="1"/>
          </a:pPr>
          <a:r>
            <a:rPr lang="en-US" b="0" dirty="0"/>
            <a:t>CMA</a:t>
          </a:r>
        </a:p>
      </dgm:t>
    </dgm:pt>
    <dgm:pt modelId="{70D84793-F86F-40B6-A76F-3348C9060062}" type="parTrans" cxnId="{05CD3F7B-8958-42FF-9EEA-A81162435B6D}">
      <dgm:prSet/>
      <dgm:spPr/>
      <dgm:t>
        <a:bodyPr/>
        <a:lstStyle/>
        <a:p>
          <a:endParaRPr lang="en-US"/>
        </a:p>
      </dgm:t>
    </dgm:pt>
    <dgm:pt modelId="{A53D031F-ED08-4637-91E5-0C59F680CB51}" type="sibTrans" cxnId="{05CD3F7B-8958-42FF-9EEA-A81162435B6D}">
      <dgm:prSet/>
      <dgm:spPr/>
      <dgm:t>
        <a:bodyPr/>
        <a:lstStyle/>
        <a:p>
          <a:endParaRPr lang="en-US"/>
        </a:p>
      </dgm:t>
    </dgm:pt>
    <dgm:pt modelId="{E144C055-01CA-45AE-BB07-8E984ED2F2E9}">
      <dgm:prSet/>
      <dgm:spPr/>
      <dgm:t>
        <a:bodyPr/>
        <a:lstStyle/>
        <a:p>
          <a:pPr>
            <a:defRPr b="1"/>
          </a:pPr>
          <a:r>
            <a:rPr lang="en-US" b="0" dirty="0"/>
            <a:t>LPN</a:t>
          </a:r>
        </a:p>
      </dgm:t>
    </dgm:pt>
    <dgm:pt modelId="{31999B9A-76B9-4538-837C-9C52121A78B8}" type="parTrans" cxnId="{66970CC8-A37D-4C42-AB46-33D9631D1B55}">
      <dgm:prSet/>
      <dgm:spPr/>
      <dgm:t>
        <a:bodyPr/>
        <a:lstStyle/>
        <a:p>
          <a:endParaRPr lang="en-US"/>
        </a:p>
      </dgm:t>
    </dgm:pt>
    <dgm:pt modelId="{B8B4F1CE-DBAA-4EDC-8C05-3B5913586FB3}" type="sibTrans" cxnId="{66970CC8-A37D-4C42-AB46-33D9631D1B55}">
      <dgm:prSet/>
      <dgm:spPr/>
      <dgm:t>
        <a:bodyPr/>
        <a:lstStyle/>
        <a:p>
          <a:endParaRPr lang="en-US"/>
        </a:p>
      </dgm:t>
    </dgm:pt>
    <dgm:pt modelId="{6CFF510F-2F01-4ED7-8495-91E4FF63FF3A}">
      <dgm:prSet/>
      <dgm:spPr/>
      <dgm:t>
        <a:bodyPr/>
        <a:lstStyle/>
        <a:p>
          <a:pPr>
            <a:defRPr b="1"/>
          </a:pPr>
          <a:r>
            <a:rPr lang="en-US" b="0" dirty="0"/>
            <a:t>RN</a:t>
          </a:r>
        </a:p>
      </dgm:t>
    </dgm:pt>
    <dgm:pt modelId="{6F316083-ECA9-498B-A197-CCDA331F98E4}" type="parTrans" cxnId="{4121B2BD-C945-4A9E-BBBC-1C4BFCFF0D9C}">
      <dgm:prSet/>
      <dgm:spPr/>
      <dgm:t>
        <a:bodyPr/>
        <a:lstStyle/>
        <a:p>
          <a:endParaRPr lang="en-US"/>
        </a:p>
      </dgm:t>
    </dgm:pt>
    <dgm:pt modelId="{72A2C63B-6E33-4E13-8794-BB1ECB88C9C8}" type="sibTrans" cxnId="{4121B2BD-C945-4A9E-BBBC-1C4BFCFF0D9C}">
      <dgm:prSet/>
      <dgm:spPr/>
      <dgm:t>
        <a:bodyPr/>
        <a:lstStyle/>
        <a:p>
          <a:endParaRPr lang="en-US"/>
        </a:p>
      </dgm:t>
    </dgm:pt>
    <dgm:pt modelId="{872819EB-F0F6-4E92-9DCA-46AE5586DB64}">
      <dgm:prSet/>
      <dgm:spPr/>
      <dgm:t>
        <a:bodyPr/>
        <a:lstStyle/>
        <a:p>
          <a:pPr>
            <a:defRPr b="1"/>
          </a:pPr>
          <a:r>
            <a:rPr lang="en-US" b="0" dirty="0"/>
            <a:t>Nurse Manager</a:t>
          </a:r>
        </a:p>
      </dgm:t>
    </dgm:pt>
    <dgm:pt modelId="{BCA2976B-E253-4CE0-B76E-3B6B01C7DF68}" type="parTrans" cxnId="{A5E2EF6E-FFB3-4D03-9592-30A6635CA99F}">
      <dgm:prSet/>
      <dgm:spPr/>
      <dgm:t>
        <a:bodyPr/>
        <a:lstStyle/>
        <a:p>
          <a:endParaRPr lang="en-US"/>
        </a:p>
      </dgm:t>
    </dgm:pt>
    <dgm:pt modelId="{C204D342-1415-43DF-998E-3D4012403790}" type="sibTrans" cxnId="{A5E2EF6E-FFB3-4D03-9592-30A6635CA99F}">
      <dgm:prSet/>
      <dgm:spPr/>
      <dgm:t>
        <a:bodyPr/>
        <a:lstStyle/>
        <a:p>
          <a:endParaRPr lang="en-US"/>
        </a:p>
      </dgm:t>
    </dgm:pt>
    <dgm:pt modelId="{0E227287-E47C-4E01-A246-6F2B03774530}">
      <dgm:prSet/>
      <dgm:spPr/>
      <dgm:t>
        <a:bodyPr/>
        <a:lstStyle/>
        <a:p>
          <a:pPr>
            <a:defRPr b="1"/>
          </a:pPr>
          <a:r>
            <a:rPr lang="en-US" b="0" dirty="0"/>
            <a:t>Front Desk</a:t>
          </a:r>
        </a:p>
      </dgm:t>
    </dgm:pt>
    <dgm:pt modelId="{7CC3C1BB-C1F2-47B4-A58F-338BF502D42C}" type="parTrans" cxnId="{0A996880-BF86-472F-997C-74248BA80964}">
      <dgm:prSet/>
      <dgm:spPr/>
      <dgm:t>
        <a:bodyPr/>
        <a:lstStyle/>
        <a:p>
          <a:endParaRPr lang="en-US"/>
        </a:p>
      </dgm:t>
    </dgm:pt>
    <dgm:pt modelId="{FADE34E0-6826-4705-81C5-E96A4E8AFDC9}" type="sibTrans" cxnId="{0A996880-BF86-472F-997C-74248BA80964}">
      <dgm:prSet/>
      <dgm:spPr/>
      <dgm:t>
        <a:bodyPr/>
        <a:lstStyle/>
        <a:p>
          <a:endParaRPr lang="en-US"/>
        </a:p>
      </dgm:t>
    </dgm:pt>
    <dgm:pt modelId="{0CAF934D-CA1D-4486-9643-7CDDA6D47840}">
      <dgm:prSet/>
      <dgm:spPr/>
      <dgm:t>
        <a:bodyPr/>
        <a:lstStyle/>
        <a:p>
          <a:pPr>
            <a:defRPr b="1"/>
          </a:pPr>
          <a:r>
            <a:rPr lang="en-US" b="0" dirty="0"/>
            <a:t>Referral Coord</a:t>
          </a:r>
        </a:p>
      </dgm:t>
    </dgm:pt>
    <dgm:pt modelId="{2E4E2C50-E09F-4E6C-AE19-BCF261AC7700}" type="parTrans" cxnId="{05273ED9-6DDD-4D05-A375-3A7F9BE6EF69}">
      <dgm:prSet/>
      <dgm:spPr/>
      <dgm:t>
        <a:bodyPr/>
        <a:lstStyle/>
        <a:p>
          <a:endParaRPr lang="en-US"/>
        </a:p>
      </dgm:t>
    </dgm:pt>
    <dgm:pt modelId="{9CB8B06E-C2FD-4DAF-A07D-9632B46241F5}" type="sibTrans" cxnId="{05273ED9-6DDD-4D05-A375-3A7F9BE6EF69}">
      <dgm:prSet/>
      <dgm:spPr/>
      <dgm:t>
        <a:bodyPr/>
        <a:lstStyle/>
        <a:p>
          <a:endParaRPr lang="en-US"/>
        </a:p>
      </dgm:t>
    </dgm:pt>
    <dgm:pt modelId="{A3186CEC-47E1-4BE3-8C38-367C22B62C34}">
      <dgm:prSet/>
      <dgm:spPr/>
      <dgm:t>
        <a:bodyPr/>
        <a:lstStyle/>
        <a:p>
          <a:pPr>
            <a:defRPr b="1"/>
          </a:pPr>
          <a:r>
            <a:rPr lang="en-US" b="0" dirty="0"/>
            <a:t>Work Comp Coord</a:t>
          </a:r>
        </a:p>
      </dgm:t>
    </dgm:pt>
    <dgm:pt modelId="{87E1505D-9678-4FFF-BAEC-4ADD99717980}" type="parTrans" cxnId="{14CC51EF-4792-417C-A24C-00ECE94BC91C}">
      <dgm:prSet/>
      <dgm:spPr/>
      <dgm:t>
        <a:bodyPr/>
        <a:lstStyle/>
        <a:p>
          <a:endParaRPr lang="en-US"/>
        </a:p>
      </dgm:t>
    </dgm:pt>
    <dgm:pt modelId="{17152A92-88D8-43B0-841F-42546A033CB1}" type="sibTrans" cxnId="{14CC51EF-4792-417C-A24C-00ECE94BC91C}">
      <dgm:prSet/>
      <dgm:spPr/>
      <dgm:t>
        <a:bodyPr/>
        <a:lstStyle/>
        <a:p>
          <a:endParaRPr lang="en-US"/>
        </a:p>
      </dgm:t>
    </dgm:pt>
    <dgm:pt modelId="{13593AE2-4218-447A-8DAD-B7944007173B}">
      <dgm:prSet/>
      <dgm:spPr/>
      <dgm:t>
        <a:bodyPr/>
        <a:lstStyle/>
        <a:p>
          <a:pPr>
            <a:defRPr b="1"/>
          </a:pPr>
          <a:endParaRPr lang="en-US" dirty="0"/>
        </a:p>
      </dgm:t>
    </dgm:pt>
    <dgm:pt modelId="{0E3A1A59-C1E4-4FB3-98E7-21B3B3D1F08A}" type="parTrans" cxnId="{E48101D0-A429-4178-95C2-D190229D0E38}">
      <dgm:prSet/>
      <dgm:spPr/>
      <dgm:t>
        <a:bodyPr/>
        <a:lstStyle/>
        <a:p>
          <a:endParaRPr lang="en-US"/>
        </a:p>
      </dgm:t>
    </dgm:pt>
    <dgm:pt modelId="{C5B48883-1BBA-45FF-95CA-1109E993F014}" type="sibTrans" cxnId="{E48101D0-A429-4178-95C2-D190229D0E38}">
      <dgm:prSet/>
      <dgm:spPr/>
      <dgm:t>
        <a:bodyPr/>
        <a:lstStyle/>
        <a:p>
          <a:endParaRPr lang="en-US"/>
        </a:p>
      </dgm:t>
    </dgm:pt>
    <dgm:pt modelId="{149276E8-F41D-4F06-8D99-181AA57E2DC6}">
      <dgm:prSet/>
      <dgm:spPr/>
      <dgm:t>
        <a:bodyPr/>
        <a:lstStyle/>
        <a:p>
          <a:pPr>
            <a:defRPr b="1"/>
          </a:pPr>
          <a:r>
            <a:rPr lang="en-US" b="0" dirty="0"/>
            <a:t>Quality</a:t>
          </a:r>
        </a:p>
      </dgm:t>
    </dgm:pt>
    <dgm:pt modelId="{184149BA-FB7C-490A-8202-AF360983BA22}" type="parTrans" cxnId="{A48A42D2-37F7-452B-899E-D47A9CD67A0C}">
      <dgm:prSet/>
      <dgm:spPr/>
      <dgm:t>
        <a:bodyPr/>
        <a:lstStyle/>
        <a:p>
          <a:endParaRPr lang="en-US"/>
        </a:p>
      </dgm:t>
    </dgm:pt>
    <dgm:pt modelId="{099FCEA3-A4D1-4967-8457-0FF258AEB7D0}" type="sibTrans" cxnId="{A48A42D2-37F7-452B-899E-D47A9CD67A0C}">
      <dgm:prSet/>
      <dgm:spPr/>
      <dgm:t>
        <a:bodyPr/>
        <a:lstStyle/>
        <a:p>
          <a:endParaRPr lang="en-US"/>
        </a:p>
      </dgm:t>
    </dgm:pt>
    <dgm:pt modelId="{30514FDF-423D-495E-A141-A9A6361407B1}">
      <dgm:prSet/>
      <dgm:spPr/>
      <dgm:t>
        <a:bodyPr/>
        <a:lstStyle/>
        <a:p>
          <a:pPr>
            <a:defRPr b="1"/>
          </a:pPr>
          <a:r>
            <a:rPr lang="en-US" b="0" dirty="0"/>
            <a:t>Operations Supervisor</a:t>
          </a:r>
        </a:p>
      </dgm:t>
    </dgm:pt>
    <dgm:pt modelId="{7AB32418-DE3D-4AEE-A9C3-ECCD21732D25}" type="parTrans" cxnId="{99611D1E-31EE-435D-87C6-E48E5CF469B4}">
      <dgm:prSet/>
      <dgm:spPr/>
      <dgm:t>
        <a:bodyPr/>
        <a:lstStyle/>
        <a:p>
          <a:endParaRPr lang="en-US"/>
        </a:p>
      </dgm:t>
    </dgm:pt>
    <dgm:pt modelId="{E8655A6C-0AE4-41AE-9D31-48B716F3B83C}" type="sibTrans" cxnId="{99611D1E-31EE-435D-87C6-E48E5CF469B4}">
      <dgm:prSet/>
      <dgm:spPr/>
      <dgm:t>
        <a:bodyPr/>
        <a:lstStyle/>
        <a:p>
          <a:endParaRPr lang="en-US"/>
        </a:p>
      </dgm:t>
    </dgm:pt>
    <dgm:pt modelId="{B4B39290-1165-444A-AEAC-1BF468C2A61A}">
      <dgm:prSet/>
      <dgm:spPr/>
      <dgm:t>
        <a:bodyPr/>
        <a:lstStyle/>
        <a:p>
          <a:pPr>
            <a:defRPr b="1"/>
          </a:pPr>
          <a:r>
            <a:rPr lang="en-US" b="0" dirty="0"/>
            <a:t>Clinic Manager</a:t>
          </a:r>
        </a:p>
      </dgm:t>
    </dgm:pt>
    <dgm:pt modelId="{8501AAAB-F977-4AD2-8B43-DA12023EA63F}" type="parTrans" cxnId="{0397789F-9066-4E54-8F39-AA1ECE4AD269}">
      <dgm:prSet/>
      <dgm:spPr/>
      <dgm:t>
        <a:bodyPr/>
        <a:lstStyle/>
        <a:p>
          <a:endParaRPr lang="en-US"/>
        </a:p>
      </dgm:t>
    </dgm:pt>
    <dgm:pt modelId="{477052D4-0E50-4001-B543-C97654660325}" type="sibTrans" cxnId="{0397789F-9066-4E54-8F39-AA1ECE4AD269}">
      <dgm:prSet/>
      <dgm:spPr/>
      <dgm:t>
        <a:bodyPr/>
        <a:lstStyle/>
        <a:p>
          <a:endParaRPr lang="en-US"/>
        </a:p>
      </dgm:t>
    </dgm:pt>
    <dgm:pt modelId="{C7401A63-2403-438E-BE57-05AC3A882FE2}" type="pres">
      <dgm:prSet presAssocID="{4FC9CF02-9E1B-4471-80D6-3D196500696A}" presName="Name0" presStyleCnt="0">
        <dgm:presLayoutVars>
          <dgm:dir/>
          <dgm:animLvl val="lvl"/>
          <dgm:resizeHandles val="exact"/>
        </dgm:presLayoutVars>
      </dgm:prSet>
      <dgm:spPr/>
    </dgm:pt>
    <dgm:pt modelId="{C25B74C5-1E85-4E1A-A562-770665939E21}" type="pres">
      <dgm:prSet presAssocID="{B2880EB5-C1BC-4D0C-853F-38FC66570A73}" presName="composite" presStyleCnt="0"/>
      <dgm:spPr/>
    </dgm:pt>
    <dgm:pt modelId="{8F9F997E-52EF-4524-A769-B7DE538E4072}" type="pres">
      <dgm:prSet presAssocID="{B2880EB5-C1BC-4D0C-853F-38FC66570A73}" presName="parTx" presStyleLbl="alignNode1" presStyleIdx="0" presStyleCnt="3" custScaleX="113598">
        <dgm:presLayoutVars>
          <dgm:chMax val="0"/>
          <dgm:chPref val="0"/>
          <dgm:bulletEnabled val="1"/>
        </dgm:presLayoutVars>
      </dgm:prSet>
      <dgm:spPr/>
    </dgm:pt>
    <dgm:pt modelId="{6BC1F00D-288A-4F28-B6CD-45D3A8DD7DED}" type="pres">
      <dgm:prSet presAssocID="{B2880EB5-C1BC-4D0C-853F-38FC66570A73}" presName="desTx" presStyleLbl="alignAccFollowNode1" presStyleIdx="0" presStyleCnt="3" custScaleX="113598">
        <dgm:presLayoutVars>
          <dgm:bulletEnabled val="1"/>
        </dgm:presLayoutVars>
      </dgm:prSet>
      <dgm:spPr/>
    </dgm:pt>
    <dgm:pt modelId="{95FD22E8-1D06-4258-84DA-75626CD3EBBE}" type="pres">
      <dgm:prSet presAssocID="{2A5660AE-112F-435F-AB17-2571B35722EC}" presName="space" presStyleCnt="0"/>
      <dgm:spPr/>
    </dgm:pt>
    <dgm:pt modelId="{5373EBF5-AC26-4584-9F4F-0D7897449552}" type="pres">
      <dgm:prSet presAssocID="{7C3B7F62-7DC8-4F45-9FD7-4B4C91D2041E}" presName="composite" presStyleCnt="0"/>
      <dgm:spPr/>
    </dgm:pt>
    <dgm:pt modelId="{AE592EEF-7B66-4D74-A89C-4CB0ECE95672}" type="pres">
      <dgm:prSet presAssocID="{7C3B7F62-7DC8-4F45-9FD7-4B4C91D2041E}" presName="parTx" presStyleLbl="alignNode1" presStyleIdx="1" presStyleCnt="3" custLinFactNeighborX="-2527">
        <dgm:presLayoutVars>
          <dgm:chMax val="0"/>
          <dgm:chPref val="0"/>
          <dgm:bulletEnabled val="1"/>
        </dgm:presLayoutVars>
      </dgm:prSet>
      <dgm:spPr/>
    </dgm:pt>
    <dgm:pt modelId="{418045DF-F644-4B34-A876-2B16853D288E}" type="pres">
      <dgm:prSet presAssocID="{7C3B7F62-7DC8-4F45-9FD7-4B4C91D2041E}" presName="desTx" presStyleLbl="alignAccFollowNode1" presStyleIdx="1" presStyleCnt="3" custLinFactNeighborX="-2527">
        <dgm:presLayoutVars>
          <dgm:bulletEnabled val="1"/>
        </dgm:presLayoutVars>
      </dgm:prSet>
      <dgm:spPr/>
    </dgm:pt>
    <dgm:pt modelId="{3650A8CC-6526-45F7-9782-66B9641EB1C2}" type="pres">
      <dgm:prSet presAssocID="{8CCFFBD8-9773-492F-BB64-7DF222778D52}" presName="space" presStyleCnt="0"/>
      <dgm:spPr/>
    </dgm:pt>
    <dgm:pt modelId="{0C8ADC67-63A2-47E9-866E-EC9FE0831F9A}" type="pres">
      <dgm:prSet presAssocID="{27C594FE-CC50-4B60-86C3-B33DFA83C1A1}" presName="composite" presStyleCnt="0"/>
      <dgm:spPr/>
    </dgm:pt>
    <dgm:pt modelId="{39261C6D-9AC4-4844-BB6B-65E507C2513B}" type="pres">
      <dgm:prSet presAssocID="{27C594FE-CC50-4B60-86C3-B33DFA83C1A1}" presName="parTx" presStyleLbl="alignNode1" presStyleIdx="2" presStyleCnt="3" custLinFactNeighborX="-4693">
        <dgm:presLayoutVars>
          <dgm:chMax val="0"/>
          <dgm:chPref val="0"/>
          <dgm:bulletEnabled val="1"/>
        </dgm:presLayoutVars>
      </dgm:prSet>
      <dgm:spPr/>
    </dgm:pt>
    <dgm:pt modelId="{087D4A40-8E51-4833-9D9B-117B921E06A2}" type="pres">
      <dgm:prSet presAssocID="{27C594FE-CC50-4B60-86C3-B33DFA83C1A1}" presName="desTx" presStyleLbl="alignAccFollowNode1" presStyleIdx="2" presStyleCnt="3" custLinFactNeighborX="-4591" custLinFactNeighborY="544">
        <dgm:presLayoutVars>
          <dgm:bulletEnabled val="1"/>
        </dgm:presLayoutVars>
      </dgm:prSet>
      <dgm:spPr/>
    </dgm:pt>
  </dgm:ptLst>
  <dgm:cxnLst>
    <dgm:cxn modelId="{EB64F404-F6D4-4976-A3E8-F9D57116F684}" srcId="{B2880EB5-C1BC-4D0C-853F-38FC66570A73}" destId="{10C78F41-5A2F-46D6-8B56-F6BBCDE87010}" srcOrd="3" destOrd="0" parTransId="{264DE365-81C2-4749-91D5-7B79CC5CF02F}" sibTransId="{6252D089-8834-45AA-9C28-719D561ECBD9}"/>
    <dgm:cxn modelId="{99611D1E-31EE-435D-87C6-E48E5CF469B4}" srcId="{27C594FE-CC50-4B60-86C3-B33DFA83C1A1}" destId="{30514FDF-423D-495E-A141-A9A6361407B1}" srcOrd="4" destOrd="0" parTransId="{7AB32418-DE3D-4AEE-A9C3-ECCD21732D25}" sibTransId="{E8655A6C-0AE4-41AE-9D31-48B716F3B83C}"/>
    <dgm:cxn modelId="{B0648323-250B-45CB-AA76-E330F20B0170}" type="presOf" srcId="{0CAF934D-CA1D-4486-9643-7CDDA6D47840}" destId="{087D4A40-8E51-4833-9D9B-117B921E06A2}" srcOrd="0" destOrd="1" presId="urn:microsoft.com/office/officeart/2005/8/layout/hList1"/>
    <dgm:cxn modelId="{1D0E1828-77B2-42BD-897D-4918B0061374}" srcId="{4FC9CF02-9E1B-4471-80D6-3D196500696A}" destId="{B2880EB5-C1BC-4D0C-853F-38FC66570A73}" srcOrd="0" destOrd="0" parTransId="{5C47DC5D-CCB6-4A18-B4AA-0D000FE1C469}" sibTransId="{2A5660AE-112F-435F-AB17-2571B35722EC}"/>
    <dgm:cxn modelId="{46219733-80B4-4F1A-9018-D3708102886A}" type="presOf" srcId="{CE11D655-DCB4-4749-B43B-26B28B20E762}" destId="{418045DF-F644-4B34-A876-2B16853D288E}" srcOrd="0" destOrd="0" presId="urn:microsoft.com/office/officeart/2005/8/layout/hList1"/>
    <dgm:cxn modelId="{03488435-4C56-4317-8B6E-9EFD6E566970}" srcId="{B2880EB5-C1BC-4D0C-853F-38FC66570A73}" destId="{53D53483-BB79-4DB6-AA99-A5FDFFE2FEA9}" srcOrd="0" destOrd="0" parTransId="{411417E9-7C6F-4173-A429-A37F6C49AB76}" sibTransId="{60EB17D4-F659-4D94-ADEB-B67C8670CDEC}"/>
    <dgm:cxn modelId="{9734843F-7BD8-449B-AB1F-E7B1B3D8EA25}" type="presOf" srcId="{149276E8-F41D-4F06-8D99-181AA57E2DC6}" destId="{087D4A40-8E51-4833-9D9B-117B921E06A2}" srcOrd="0" destOrd="3" presId="urn:microsoft.com/office/officeart/2005/8/layout/hList1"/>
    <dgm:cxn modelId="{3A6EB460-5DD8-4504-9641-E9A54EABA50B}" type="presOf" srcId="{4FC9CF02-9E1B-4471-80D6-3D196500696A}" destId="{C7401A63-2403-438E-BE57-05AC3A882FE2}" srcOrd="0" destOrd="0" presId="urn:microsoft.com/office/officeart/2005/8/layout/hList1"/>
    <dgm:cxn modelId="{68D7C463-C483-4707-9021-673D7B1459B6}" type="presOf" srcId="{7F55BE3B-FFBA-4325-9EE9-6BD94A9E07AA}" destId="{6BC1F00D-288A-4F28-B6CD-45D3A8DD7DED}" srcOrd="0" destOrd="1" presId="urn:microsoft.com/office/officeart/2005/8/layout/hList1"/>
    <dgm:cxn modelId="{EFA2CA63-ED9C-4C9B-B630-967990621BD7}" type="presOf" srcId="{53D53483-BB79-4DB6-AA99-A5FDFFE2FEA9}" destId="{6BC1F00D-288A-4F28-B6CD-45D3A8DD7DED}" srcOrd="0" destOrd="0" presId="urn:microsoft.com/office/officeart/2005/8/layout/hList1"/>
    <dgm:cxn modelId="{FAE0294D-0B76-4649-87FC-A72DDB2E8729}" type="presOf" srcId="{E144C055-01CA-45AE-BB07-8E984ED2F2E9}" destId="{418045DF-F644-4B34-A876-2B16853D288E}" srcOrd="0" destOrd="2" presId="urn:microsoft.com/office/officeart/2005/8/layout/hList1"/>
    <dgm:cxn modelId="{A5E2EF6E-FFB3-4D03-9592-30A6635CA99F}" srcId="{7C3B7F62-7DC8-4F45-9FD7-4B4C91D2041E}" destId="{872819EB-F0F6-4E92-9DCA-46AE5586DB64}" srcOrd="4" destOrd="0" parTransId="{BCA2976B-E253-4CE0-B76E-3B6B01C7DF68}" sibTransId="{C204D342-1415-43DF-998E-3D4012403790}"/>
    <dgm:cxn modelId="{05CD3F7B-8958-42FF-9EEA-A81162435B6D}" srcId="{7C3B7F62-7DC8-4F45-9FD7-4B4C91D2041E}" destId="{4DEC87B3-9747-4CAD-8BD6-5ABEDC6D9868}" srcOrd="1" destOrd="0" parTransId="{70D84793-F86F-40B6-A76F-3348C9060062}" sibTransId="{A53D031F-ED08-4637-91E5-0C59F680CB51}"/>
    <dgm:cxn modelId="{0A996880-BF86-472F-997C-74248BA80964}" srcId="{27C594FE-CC50-4B60-86C3-B33DFA83C1A1}" destId="{0E227287-E47C-4E01-A246-6F2B03774530}" srcOrd="0" destOrd="0" parTransId="{7CC3C1BB-C1F2-47B4-A58F-338BF502D42C}" sibTransId="{FADE34E0-6826-4705-81C5-E96A4E8AFDC9}"/>
    <dgm:cxn modelId="{44D0FB84-6F01-4881-94FA-8DC9AF09C98E}" type="presOf" srcId="{6CFF510F-2F01-4ED7-8495-91E4FF63FF3A}" destId="{418045DF-F644-4B34-A876-2B16853D288E}" srcOrd="0" destOrd="3" presId="urn:microsoft.com/office/officeart/2005/8/layout/hList1"/>
    <dgm:cxn modelId="{3B264B86-63D6-492B-A40E-A37EE89E791F}" srcId="{B2880EB5-C1BC-4D0C-853F-38FC66570A73}" destId="{7F55BE3B-FFBA-4325-9EE9-6BD94A9E07AA}" srcOrd="1" destOrd="0" parTransId="{CDFEEB35-A016-4069-855F-AADA91723B2B}" sibTransId="{B9D3D569-4532-4EF1-9F14-7BECD9282AAB}"/>
    <dgm:cxn modelId="{5D0C7192-04DE-4E5F-B997-1F60D7154349}" srcId="{4FC9CF02-9E1B-4471-80D6-3D196500696A}" destId="{7C3B7F62-7DC8-4F45-9FD7-4B4C91D2041E}" srcOrd="1" destOrd="0" parTransId="{14B5C3B8-37EC-4374-B11A-184A39C6F1AC}" sibTransId="{8CCFFBD8-9773-492F-BB64-7DF222778D52}"/>
    <dgm:cxn modelId="{53A62899-F6B9-463A-BA54-77D4663DE5D5}" type="presOf" srcId="{10C78F41-5A2F-46D6-8B56-F6BBCDE87010}" destId="{6BC1F00D-288A-4F28-B6CD-45D3A8DD7DED}" srcOrd="0" destOrd="3" presId="urn:microsoft.com/office/officeart/2005/8/layout/hList1"/>
    <dgm:cxn modelId="{C131ED9B-18D1-4C98-B7AB-AA738B73CA9D}" type="presOf" srcId="{30514FDF-423D-495E-A141-A9A6361407B1}" destId="{087D4A40-8E51-4833-9D9B-117B921E06A2}" srcOrd="0" destOrd="4" presId="urn:microsoft.com/office/officeart/2005/8/layout/hList1"/>
    <dgm:cxn modelId="{5D4B149C-CE84-47AE-97FE-2475A5571A93}" type="presOf" srcId="{27C594FE-CC50-4B60-86C3-B33DFA83C1A1}" destId="{39261C6D-9AC4-4844-BB6B-65E507C2513B}" srcOrd="0" destOrd="0" presId="urn:microsoft.com/office/officeart/2005/8/layout/hList1"/>
    <dgm:cxn modelId="{0397789F-9066-4E54-8F39-AA1ECE4AD269}" srcId="{27C594FE-CC50-4B60-86C3-B33DFA83C1A1}" destId="{B4B39290-1165-444A-AEAC-1BF468C2A61A}" srcOrd="5" destOrd="0" parTransId="{8501AAAB-F977-4AD2-8B43-DA12023EA63F}" sibTransId="{477052D4-0E50-4001-B543-C97654660325}"/>
    <dgm:cxn modelId="{437F96A7-5E89-4FDD-A27A-ED92F9DC91DA}" type="presOf" srcId="{7C3B7F62-7DC8-4F45-9FD7-4B4C91D2041E}" destId="{AE592EEF-7B66-4D74-A89C-4CB0ECE95672}" srcOrd="0" destOrd="0" presId="urn:microsoft.com/office/officeart/2005/8/layout/hList1"/>
    <dgm:cxn modelId="{A971CFA8-7FDA-4324-B6EA-17A78999DA53}" type="presOf" srcId="{1CB0AE1E-67A7-43DE-AECF-117D3F5DE79A}" destId="{6BC1F00D-288A-4F28-B6CD-45D3A8DD7DED}" srcOrd="0" destOrd="2" presId="urn:microsoft.com/office/officeart/2005/8/layout/hList1"/>
    <dgm:cxn modelId="{AA8644B1-0980-427F-B269-7825C6D11FE1}" type="presOf" srcId="{13593AE2-4218-447A-8DAD-B7944007173B}" destId="{087D4A40-8E51-4833-9D9B-117B921E06A2}" srcOrd="0" destOrd="6" presId="urn:microsoft.com/office/officeart/2005/8/layout/hList1"/>
    <dgm:cxn modelId="{6D4C40BC-6E3F-4F21-9C89-F5F74448F556}" srcId="{7C3B7F62-7DC8-4F45-9FD7-4B4C91D2041E}" destId="{CE11D655-DCB4-4749-B43B-26B28B20E762}" srcOrd="0" destOrd="0" parTransId="{F1EB880F-A03D-4400-9B10-19BE5D64EB74}" sibTransId="{3EE1132B-9685-4ADF-B6CE-0D2F981C10AE}"/>
    <dgm:cxn modelId="{4121B2BD-C945-4A9E-BBBC-1C4BFCFF0D9C}" srcId="{7C3B7F62-7DC8-4F45-9FD7-4B4C91D2041E}" destId="{6CFF510F-2F01-4ED7-8495-91E4FF63FF3A}" srcOrd="3" destOrd="0" parTransId="{6F316083-ECA9-498B-A197-CCDA331F98E4}" sibTransId="{72A2C63B-6E33-4E13-8794-BB1ECB88C9C8}"/>
    <dgm:cxn modelId="{84849BC3-EA08-44F8-8B47-FB838F4ED6EF}" type="presOf" srcId="{B4B39290-1165-444A-AEAC-1BF468C2A61A}" destId="{087D4A40-8E51-4833-9D9B-117B921E06A2}" srcOrd="0" destOrd="5" presId="urn:microsoft.com/office/officeart/2005/8/layout/hList1"/>
    <dgm:cxn modelId="{74921DC5-5662-4231-86F7-AC5F42667DB9}" type="presOf" srcId="{872819EB-F0F6-4E92-9DCA-46AE5586DB64}" destId="{418045DF-F644-4B34-A876-2B16853D288E}" srcOrd="0" destOrd="4" presId="urn:microsoft.com/office/officeart/2005/8/layout/hList1"/>
    <dgm:cxn modelId="{66970CC8-A37D-4C42-AB46-33D9631D1B55}" srcId="{7C3B7F62-7DC8-4F45-9FD7-4B4C91D2041E}" destId="{E144C055-01CA-45AE-BB07-8E984ED2F2E9}" srcOrd="2" destOrd="0" parTransId="{31999B9A-76B9-4538-837C-9C52121A78B8}" sibTransId="{B8B4F1CE-DBAA-4EDC-8C05-3B5913586FB3}"/>
    <dgm:cxn modelId="{8835D1C9-34EF-4619-8E31-2916A7F82591}" type="presOf" srcId="{4DEC87B3-9747-4CAD-8BD6-5ABEDC6D9868}" destId="{418045DF-F644-4B34-A876-2B16853D288E}" srcOrd="0" destOrd="1" presId="urn:microsoft.com/office/officeart/2005/8/layout/hList1"/>
    <dgm:cxn modelId="{E48101D0-A429-4178-95C2-D190229D0E38}" srcId="{27C594FE-CC50-4B60-86C3-B33DFA83C1A1}" destId="{13593AE2-4218-447A-8DAD-B7944007173B}" srcOrd="6" destOrd="0" parTransId="{0E3A1A59-C1E4-4FB3-98E7-21B3B3D1F08A}" sibTransId="{C5B48883-1BBA-45FF-95CA-1109E993F014}"/>
    <dgm:cxn modelId="{031163D0-EB81-4A13-A30E-AE15DD38E8E8}" type="presOf" srcId="{A701BDBF-549C-4BA2-8DF6-DB929F125625}" destId="{6BC1F00D-288A-4F28-B6CD-45D3A8DD7DED}" srcOrd="0" destOrd="4" presId="urn:microsoft.com/office/officeart/2005/8/layout/hList1"/>
    <dgm:cxn modelId="{C8C8F1D1-4391-4C56-BD15-58A8CD19ED7E}" type="presOf" srcId="{0E227287-E47C-4E01-A246-6F2B03774530}" destId="{087D4A40-8E51-4833-9D9B-117B921E06A2}" srcOrd="0" destOrd="0" presId="urn:microsoft.com/office/officeart/2005/8/layout/hList1"/>
    <dgm:cxn modelId="{27E2FFD1-736D-4070-BCF5-BAA1B5C3FACB}" type="presOf" srcId="{A3186CEC-47E1-4BE3-8C38-367C22B62C34}" destId="{087D4A40-8E51-4833-9D9B-117B921E06A2}" srcOrd="0" destOrd="2" presId="urn:microsoft.com/office/officeart/2005/8/layout/hList1"/>
    <dgm:cxn modelId="{A48A42D2-37F7-452B-899E-D47A9CD67A0C}" srcId="{27C594FE-CC50-4B60-86C3-B33DFA83C1A1}" destId="{149276E8-F41D-4F06-8D99-181AA57E2DC6}" srcOrd="3" destOrd="0" parTransId="{184149BA-FB7C-490A-8202-AF360983BA22}" sibTransId="{099FCEA3-A4D1-4967-8457-0FF258AEB7D0}"/>
    <dgm:cxn modelId="{F1DE4FD5-BFF1-4877-A03F-FC0E4B696393}" srcId="{4FC9CF02-9E1B-4471-80D6-3D196500696A}" destId="{27C594FE-CC50-4B60-86C3-B33DFA83C1A1}" srcOrd="2" destOrd="0" parTransId="{A8C132EF-525A-486D-93C7-87C247497E11}" sibTransId="{ECC4ECCD-B0E3-4EE3-8C3B-27053FA6D17C}"/>
    <dgm:cxn modelId="{9F4DC9D6-73C2-4C51-BD86-2F8E5DF81C6D}" srcId="{B2880EB5-C1BC-4D0C-853F-38FC66570A73}" destId="{A701BDBF-549C-4BA2-8DF6-DB929F125625}" srcOrd="4" destOrd="0" parTransId="{943AD65C-E2BC-4E0E-AA89-60698655F6C4}" sibTransId="{926D918B-A460-4A54-9A6F-06ADF444C500}"/>
    <dgm:cxn modelId="{05273ED9-6DDD-4D05-A375-3A7F9BE6EF69}" srcId="{27C594FE-CC50-4B60-86C3-B33DFA83C1A1}" destId="{0CAF934D-CA1D-4486-9643-7CDDA6D47840}" srcOrd="1" destOrd="0" parTransId="{2E4E2C50-E09F-4E6C-AE19-BCF261AC7700}" sibTransId="{9CB8B06E-C2FD-4DAF-A07D-9632B46241F5}"/>
    <dgm:cxn modelId="{14CC51EF-4792-417C-A24C-00ECE94BC91C}" srcId="{27C594FE-CC50-4B60-86C3-B33DFA83C1A1}" destId="{A3186CEC-47E1-4BE3-8C38-367C22B62C34}" srcOrd="2" destOrd="0" parTransId="{87E1505D-9678-4FFF-BAEC-4ADD99717980}" sibTransId="{17152A92-88D8-43B0-841F-42546A033CB1}"/>
    <dgm:cxn modelId="{593B52F4-67FE-43DA-8D79-7AE42F22C5A8}" srcId="{B2880EB5-C1BC-4D0C-853F-38FC66570A73}" destId="{1CB0AE1E-67A7-43DE-AECF-117D3F5DE79A}" srcOrd="2" destOrd="0" parTransId="{CAFB4182-4D90-4B85-BC3F-61709FCDBAC4}" sibTransId="{FC30C008-2D7E-4DAD-A961-EF8A89AA6C67}"/>
    <dgm:cxn modelId="{CE035EFE-258A-4FEB-B0DD-68AE6407D3F6}" type="presOf" srcId="{B2880EB5-C1BC-4D0C-853F-38FC66570A73}" destId="{8F9F997E-52EF-4524-A769-B7DE538E4072}" srcOrd="0" destOrd="0" presId="urn:microsoft.com/office/officeart/2005/8/layout/hList1"/>
    <dgm:cxn modelId="{C59E8AA0-C973-444A-B998-6E838A0E1ACA}" type="presParOf" srcId="{C7401A63-2403-438E-BE57-05AC3A882FE2}" destId="{C25B74C5-1E85-4E1A-A562-770665939E21}" srcOrd="0" destOrd="0" presId="urn:microsoft.com/office/officeart/2005/8/layout/hList1"/>
    <dgm:cxn modelId="{2E0EBCA9-EF7B-4056-9CD5-1EA6C492976C}" type="presParOf" srcId="{C25B74C5-1E85-4E1A-A562-770665939E21}" destId="{8F9F997E-52EF-4524-A769-B7DE538E4072}" srcOrd="0" destOrd="0" presId="urn:microsoft.com/office/officeart/2005/8/layout/hList1"/>
    <dgm:cxn modelId="{C1F8ED2F-94A6-4C69-BCDA-07C6E8BD72C6}" type="presParOf" srcId="{C25B74C5-1E85-4E1A-A562-770665939E21}" destId="{6BC1F00D-288A-4F28-B6CD-45D3A8DD7DED}" srcOrd="1" destOrd="0" presId="urn:microsoft.com/office/officeart/2005/8/layout/hList1"/>
    <dgm:cxn modelId="{6F40439A-BFCC-4E6F-896F-DEC54B5B1A21}" type="presParOf" srcId="{C7401A63-2403-438E-BE57-05AC3A882FE2}" destId="{95FD22E8-1D06-4258-84DA-75626CD3EBBE}" srcOrd="1" destOrd="0" presId="urn:microsoft.com/office/officeart/2005/8/layout/hList1"/>
    <dgm:cxn modelId="{A2C58B96-0AAA-47F6-A485-936916AAD1D5}" type="presParOf" srcId="{C7401A63-2403-438E-BE57-05AC3A882FE2}" destId="{5373EBF5-AC26-4584-9F4F-0D7897449552}" srcOrd="2" destOrd="0" presId="urn:microsoft.com/office/officeart/2005/8/layout/hList1"/>
    <dgm:cxn modelId="{554458F9-D77F-4AA3-8840-8439BC5D23D5}" type="presParOf" srcId="{5373EBF5-AC26-4584-9F4F-0D7897449552}" destId="{AE592EEF-7B66-4D74-A89C-4CB0ECE95672}" srcOrd="0" destOrd="0" presId="urn:microsoft.com/office/officeart/2005/8/layout/hList1"/>
    <dgm:cxn modelId="{52D28DC5-CA25-4E2F-A1CD-DAA4671F37E1}" type="presParOf" srcId="{5373EBF5-AC26-4584-9F4F-0D7897449552}" destId="{418045DF-F644-4B34-A876-2B16853D288E}" srcOrd="1" destOrd="0" presId="urn:microsoft.com/office/officeart/2005/8/layout/hList1"/>
    <dgm:cxn modelId="{CEA2897D-F10C-433B-8C0D-39729690E420}" type="presParOf" srcId="{C7401A63-2403-438E-BE57-05AC3A882FE2}" destId="{3650A8CC-6526-45F7-9782-66B9641EB1C2}" srcOrd="3" destOrd="0" presId="urn:microsoft.com/office/officeart/2005/8/layout/hList1"/>
    <dgm:cxn modelId="{22D1A964-9755-4474-87AD-952C33DC04A5}" type="presParOf" srcId="{C7401A63-2403-438E-BE57-05AC3A882FE2}" destId="{0C8ADC67-63A2-47E9-866E-EC9FE0831F9A}" srcOrd="4" destOrd="0" presId="urn:microsoft.com/office/officeart/2005/8/layout/hList1"/>
    <dgm:cxn modelId="{6F793A93-C938-46A2-A60F-1638AFF33694}" type="presParOf" srcId="{0C8ADC67-63A2-47E9-866E-EC9FE0831F9A}" destId="{39261C6D-9AC4-4844-BB6B-65E507C2513B}" srcOrd="0" destOrd="0" presId="urn:microsoft.com/office/officeart/2005/8/layout/hList1"/>
    <dgm:cxn modelId="{E1C1E66C-46B7-4AC4-8027-1434972501B7}" type="presParOf" srcId="{0C8ADC67-63A2-47E9-866E-EC9FE0831F9A}" destId="{087D4A40-8E51-4833-9D9B-117B921E06A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C6E705-F6F5-421A-B827-2881F684F98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546A0FB-E914-4D2A-94B3-3176E598F86A}">
      <dgm:prSet/>
      <dgm:spPr/>
      <dgm:t>
        <a:bodyPr/>
        <a:lstStyle/>
        <a:p>
          <a:r>
            <a:rPr lang="en-US" dirty="0"/>
            <a:t>Physician Needs Assessment</a:t>
          </a:r>
        </a:p>
      </dgm:t>
    </dgm:pt>
    <dgm:pt modelId="{5597A7F3-C16C-4B0F-9B38-D80159B01778}" type="parTrans" cxnId="{20C4429C-AC0A-4F79-8AD6-7E410AD79146}">
      <dgm:prSet/>
      <dgm:spPr/>
      <dgm:t>
        <a:bodyPr/>
        <a:lstStyle/>
        <a:p>
          <a:endParaRPr lang="en-US"/>
        </a:p>
      </dgm:t>
    </dgm:pt>
    <dgm:pt modelId="{F0F52069-77D5-43FC-B111-ADB5F6FF07EA}" type="sibTrans" cxnId="{20C4429C-AC0A-4F79-8AD6-7E410AD79146}">
      <dgm:prSet/>
      <dgm:spPr/>
      <dgm:t>
        <a:bodyPr/>
        <a:lstStyle/>
        <a:p>
          <a:endParaRPr lang="en-US"/>
        </a:p>
      </dgm:t>
    </dgm:pt>
    <dgm:pt modelId="{0A3036A4-45DF-4ADA-9258-A1CB78D7941E}">
      <dgm:prSet/>
      <dgm:spPr/>
      <dgm:t>
        <a:bodyPr/>
        <a:lstStyle/>
        <a:p>
          <a:r>
            <a:rPr lang="en-US" dirty="0"/>
            <a:t>Examine partnerships with outside facilities</a:t>
          </a:r>
        </a:p>
      </dgm:t>
    </dgm:pt>
    <dgm:pt modelId="{86E13061-38D1-40F4-9F44-09A29F003254}" type="parTrans" cxnId="{DD2C9843-0636-4CF2-9B02-8B3A5A6D7D58}">
      <dgm:prSet/>
      <dgm:spPr/>
      <dgm:t>
        <a:bodyPr/>
        <a:lstStyle/>
        <a:p>
          <a:endParaRPr lang="en-US"/>
        </a:p>
      </dgm:t>
    </dgm:pt>
    <dgm:pt modelId="{AB6DFBF1-CA82-48E1-B346-326691B6B9D2}" type="sibTrans" cxnId="{DD2C9843-0636-4CF2-9B02-8B3A5A6D7D58}">
      <dgm:prSet/>
      <dgm:spPr/>
      <dgm:t>
        <a:bodyPr/>
        <a:lstStyle/>
        <a:p>
          <a:endParaRPr lang="en-US"/>
        </a:p>
      </dgm:t>
    </dgm:pt>
    <dgm:pt modelId="{A6F9D1C3-22DD-4588-B3D1-5AD47355F3E7}">
      <dgm:prSet/>
      <dgm:spPr/>
      <dgm:t>
        <a:bodyPr/>
        <a:lstStyle/>
        <a:p>
          <a:r>
            <a:rPr lang="en-US" dirty="0"/>
            <a:t>Build foundation for specialty integration at the RHC.</a:t>
          </a:r>
        </a:p>
      </dgm:t>
    </dgm:pt>
    <dgm:pt modelId="{5EE4AD12-17A6-41BF-903D-4118BC263035}" type="parTrans" cxnId="{6C759AD5-4C9F-4A91-9449-1BEEBB744FF8}">
      <dgm:prSet/>
      <dgm:spPr/>
      <dgm:t>
        <a:bodyPr/>
        <a:lstStyle/>
        <a:p>
          <a:endParaRPr lang="en-US"/>
        </a:p>
      </dgm:t>
    </dgm:pt>
    <dgm:pt modelId="{75908BF1-F86F-464F-8C61-5CAB2C60CAA7}" type="sibTrans" cxnId="{6C759AD5-4C9F-4A91-9449-1BEEBB744FF8}">
      <dgm:prSet/>
      <dgm:spPr/>
      <dgm:t>
        <a:bodyPr/>
        <a:lstStyle/>
        <a:p>
          <a:endParaRPr lang="en-US"/>
        </a:p>
      </dgm:t>
    </dgm:pt>
    <dgm:pt modelId="{6F34313D-449F-42D7-B2F9-CBAB615F587D}" type="pres">
      <dgm:prSet presAssocID="{37C6E705-F6F5-421A-B827-2881F684F987}" presName="linear" presStyleCnt="0">
        <dgm:presLayoutVars>
          <dgm:animLvl val="lvl"/>
          <dgm:resizeHandles val="exact"/>
        </dgm:presLayoutVars>
      </dgm:prSet>
      <dgm:spPr/>
    </dgm:pt>
    <dgm:pt modelId="{41F98DF7-2910-49D2-9719-ABB20152A3DC}" type="pres">
      <dgm:prSet presAssocID="{A546A0FB-E914-4D2A-94B3-3176E598F86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8E07956-F4F9-4855-8C04-1DAB44B70F7D}" type="pres">
      <dgm:prSet presAssocID="{F0F52069-77D5-43FC-B111-ADB5F6FF07EA}" presName="spacer" presStyleCnt="0"/>
      <dgm:spPr/>
    </dgm:pt>
    <dgm:pt modelId="{1C4DC0AE-4C1E-4BB5-BC92-68E2E3A3A7F7}" type="pres">
      <dgm:prSet presAssocID="{0A3036A4-45DF-4ADA-9258-A1CB78D7941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8AE35D7-BFF9-4C32-AC67-017A49FD8351}" type="pres">
      <dgm:prSet presAssocID="{AB6DFBF1-CA82-48E1-B346-326691B6B9D2}" presName="spacer" presStyleCnt="0"/>
      <dgm:spPr/>
    </dgm:pt>
    <dgm:pt modelId="{DEF11056-0213-41FA-94AD-1C255D9A6A61}" type="pres">
      <dgm:prSet presAssocID="{A6F9D1C3-22DD-4588-B3D1-5AD47355F3E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7407C27-815B-4F68-A74B-91475A19D48B}" type="presOf" srcId="{A546A0FB-E914-4D2A-94B3-3176E598F86A}" destId="{41F98DF7-2910-49D2-9719-ABB20152A3DC}" srcOrd="0" destOrd="0" presId="urn:microsoft.com/office/officeart/2005/8/layout/vList2"/>
    <dgm:cxn modelId="{DD2C9843-0636-4CF2-9B02-8B3A5A6D7D58}" srcId="{37C6E705-F6F5-421A-B827-2881F684F987}" destId="{0A3036A4-45DF-4ADA-9258-A1CB78D7941E}" srcOrd="1" destOrd="0" parTransId="{86E13061-38D1-40F4-9F44-09A29F003254}" sibTransId="{AB6DFBF1-CA82-48E1-B346-326691B6B9D2}"/>
    <dgm:cxn modelId="{5F025151-4470-4ABB-9878-A89D8B106DD0}" type="presOf" srcId="{0A3036A4-45DF-4ADA-9258-A1CB78D7941E}" destId="{1C4DC0AE-4C1E-4BB5-BC92-68E2E3A3A7F7}" srcOrd="0" destOrd="0" presId="urn:microsoft.com/office/officeart/2005/8/layout/vList2"/>
    <dgm:cxn modelId="{581CEF52-2DBD-42A2-952C-0C4FF0024D62}" type="presOf" srcId="{37C6E705-F6F5-421A-B827-2881F684F987}" destId="{6F34313D-449F-42D7-B2F9-CBAB615F587D}" srcOrd="0" destOrd="0" presId="urn:microsoft.com/office/officeart/2005/8/layout/vList2"/>
    <dgm:cxn modelId="{A1DA3188-FE32-47C4-8CEB-9FCC1D3EF314}" type="presOf" srcId="{A6F9D1C3-22DD-4588-B3D1-5AD47355F3E7}" destId="{DEF11056-0213-41FA-94AD-1C255D9A6A61}" srcOrd="0" destOrd="0" presId="urn:microsoft.com/office/officeart/2005/8/layout/vList2"/>
    <dgm:cxn modelId="{20C4429C-AC0A-4F79-8AD6-7E410AD79146}" srcId="{37C6E705-F6F5-421A-B827-2881F684F987}" destId="{A546A0FB-E914-4D2A-94B3-3176E598F86A}" srcOrd="0" destOrd="0" parTransId="{5597A7F3-C16C-4B0F-9B38-D80159B01778}" sibTransId="{F0F52069-77D5-43FC-B111-ADB5F6FF07EA}"/>
    <dgm:cxn modelId="{6C759AD5-4C9F-4A91-9449-1BEEBB744FF8}" srcId="{37C6E705-F6F5-421A-B827-2881F684F987}" destId="{A6F9D1C3-22DD-4588-B3D1-5AD47355F3E7}" srcOrd="2" destOrd="0" parTransId="{5EE4AD12-17A6-41BF-903D-4118BC263035}" sibTransId="{75908BF1-F86F-464F-8C61-5CAB2C60CAA7}"/>
    <dgm:cxn modelId="{6DAFF516-D250-4174-8C2C-78F497D0DCAD}" type="presParOf" srcId="{6F34313D-449F-42D7-B2F9-CBAB615F587D}" destId="{41F98DF7-2910-49D2-9719-ABB20152A3DC}" srcOrd="0" destOrd="0" presId="urn:microsoft.com/office/officeart/2005/8/layout/vList2"/>
    <dgm:cxn modelId="{BCC7E3A4-8826-43EE-9697-D015DE426F60}" type="presParOf" srcId="{6F34313D-449F-42D7-B2F9-CBAB615F587D}" destId="{28E07956-F4F9-4855-8C04-1DAB44B70F7D}" srcOrd="1" destOrd="0" presId="urn:microsoft.com/office/officeart/2005/8/layout/vList2"/>
    <dgm:cxn modelId="{AB269F62-0562-4C51-93A4-AEE184759E07}" type="presParOf" srcId="{6F34313D-449F-42D7-B2F9-CBAB615F587D}" destId="{1C4DC0AE-4C1E-4BB5-BC92-68E2E3A3A7F7}" srcOrd="2" destOrd="0" presId="urn:microsoft.com/office/officeart/2005/8/layout/vList2"/>
    <dgm:cxn modelId="{CF3EB48F-DEC8-4E4E-91CB-974B1DAAA6BB}" type="presParOf" srcId="{6F34313D-449F-42D7-B2F9-CBAB615F587D}" destId="{08AE35D7-BFF9-4C32-AC67-017A49FD8351}" srcOrd="3" destOrd="0" presId="urn:microsoft.com/office/officeart/2005/8/layout/vList2"/>
    <dgm:cxn modelId="{D3F5E5AB-1746-48B2-8184-3FB1DC596CF6}" type="presParOf" srcId="{6F34313D-449F-42D7-B2F9-CBAB615F587D}" destId="{DEF11056-0213-41FA-94AD-1C255D9A6A6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8FB893-57F7-49F2-8A4A-3CEC9DBD086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2D4B34E-73A3-42AE-843B-3CBFA9B4BC36}">
      <dgm:prSet/>
      <dgm:spPr/>
      <dgm:t>
        <a:bodyPr/>
        <a:lstStyle/>
        <a:p>
          <a:pPr>
            <a:defRPr cap="all"/>
          </a:pPr>
          <a:r>
            <a:rPr lang="en-US" dirty="0"/>
            <a:t>Models</a:t>
          </a:r>
        </a:p>
      </dgm:t>
    </dgm:pt>
    <dgm:pt modelId="{D6836408-1968-44DD-B14D-BC9E52F82BA6}" type="parTrans" cxnId="{A427AA72-E724-47EA-BA05-808395FBC8E2}">
      <dgm:prSet/>
      <dgm:spPr/>
      <dgm:t>
        <a:bodyPr/>
        <a:lstStyle/>
        <a:p>
          <a:endParaRPr lang="en-US"/>
        </a:p>
      </dgm:t>
    </dgm:pt>
    <dgm:pt modelId="{F99ED79B-F09D-49DD-B8F9-8AB44A2F5E1D}" type="sibTrans" cxnId="{A427AA72-E724-47EA-BA05-808395FBC8E2}">
      <dgm:prSet/>
      <dgm:spPr/>
      <dgm:t>
        <a:bodyPr/>
        <a:lstStyle/>
        <a:p>
          <a:endParaRPr lang="en-US"/>
        </a:p>
      </dgm:t>
    </dgm:pt>
    <dgm:pt modelId="{EA39C1CC-B974-4134-82D0-3712D0B3A775}">
      <dgm:prSet/>
      <dgm:spPr/>
      <dgm:t>
        <a:bodyPr/>
        <a:lstStyle/>
        <a:p>
          <a:pPr>
            <a:defRPr cap="all"/>
          </a:pPr>
          <a:r>
            <a:rPr lang="en-US" dirty="0"/>
            <a:t>Unexpected Leads</a:t>
          </a:r>
        </a:p>
      </dgm:t>
    </dgm:pt>
    <dgm:pt modelId="{0E7CB2F3-DD14-4D8A-8E52-EAD477C23C7E}" type="parTrans" cxnId="{1F98EB03-26A4-4050-BADE-22DCF231B489}">
      <dgm:prSet/>
      <dgm:spPr/>
      <dgm:t>
        <a:bodyPr/>
        <a:lstStyle/>
        <a:p>
          <a:endParaRPr lang="en-US"/>
        </a:p>
      </dgm:t>
    </dgm:pt>
    <dgm:pt modelId="{F3386EFF-BBB5-45ED-82CE-E72C4C797F10}" type="sibTrans" cxnId="{1F98EB03-26A4-4050-BADE-22DCF231B489}">
      <dgm:prSet/>
      <dgm:spPr/>
      <dgm:t>
        <a:bodyPr/>
        <a:lstStyle/>
        <a:p>
          <a:endParaRPr lang="en-US"/>
        </a:p>
      </dgm:t>
    </dgm:pt>
    <dgm:pt modelId="{502E5DEA-5333-491C-AC25-9AA2E2C4EBC7}">
      <dgm:prSet/>
      <dgm:spPr/>
      <dgm:t>
        <a:bodyPr/>
        <a:lstStyle/>
        <a:p>
          <a:pPr>
            <a:defRPr cap="all"/>
          </a:pPr>
          <a:r>
            <a:rPr lang="en-US" dirty="0"/>
            <a:t>Stay Creative</a:t>
          </a:r>
        </a:p>
      </dgm:t>
    </dgm:pt>
    <dgm:pt modelId="{35ACEC35-16DA-47AD-9D45-8F5321D06297}" type="parTrans" cxnId="{414454CF-C6AF-4381-BDC8-78ECA7DFE573}">
      <dgm:prSet/>
      <dgm:spPr/>
      <dgm:t>
        <a:bodyPr/>
        <a:lstStyle/>
        <a:p>
          <a:endParaRPr lang="en-US"/>
        </a:p>
      </dgm:t>
    </dgm:pt>
    <dgm:pt modelId="{B3E60CAB-DF48-438D-A5BD-40CBB23B0F0A}" type="sibTrans" cxnId="{414454CF-C6AF-4381-BDC8-78ECA7DFE573}">
      <dgm:prSet/>
      <dgm:spPr/>
      <dgm:t>
        <a:bodyPr/>
        <a:lstStyle/>
        <a:p>
          <a:endParaRPr lang="en-US"/>
        </a:p>
      </dgm:t>
    </dgm:pt>
    <dgm:pt modelId="{091507BA-9A0C-4A6C-B1D5-0760E6333750}" type="pres">
      <dgm:prSet presAssocID="{3C8FB893-57F7-49F2-8A4A-3CEC9DBD0862}" presName="root" presStyleCnt="0">
        <dgm:presLayoutVars>
          <dgm:dir/>
          <dgm:resizeHandles val="exact"/>
        </dgm:presLayoutVars>
      </dgm:prSet>
      <dgm:spPr/>
    </dgm:pt>
    <dgm:pt modelId="{3742DD7D-0875-4AEE-823A-2A54973224D8}" type="pres">
      <dgm:prSet presAssocID="{E2D4B34E-73A3-42AE-843B-3CBFA9B4BC36}" presName="compNode" presStyleCnt="0"/>
      <dgm:spPr/>
    </dgm:pt>
    <dgm:pt modelId="{8D4CAB72-CF52-4A2C-A0FE-9CF921D73221}" type="pres">
      <dgm:prSet presAssocID="{E2D4B34E-73A3-42AE-843B-3CBFA9B4BC36}" presName="iconBgRect" presStyleLbl="bgShp" presStyleIdx="0" presStyleCnt="3"/>
      <dgm:spPr/>
    </dgm:pt>
    <dgm:pt modelId="{6663AB4F-765B-4733-B64F-B6C2E0FE1B2A}" type="pres">
      <dgm:prSet presAssocID="{E2D4B34E-73A3-42AE-843B-3CBFA9B4BC3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5129DA9-5802-41F1-93C6-060A0A9B7D22}" type="pres">
      <dgm:prSet presAssocID="{E2D4B34E-73A3-42AE-843B-3CBFA9B4BC36}" presName="spaceRect" presStyleCnt="0"/>
      <dgm:spPr/>
    </dgm:pt>
    <dgm:pt modelId="{118BAD7C-1CCB-4400-8B9F-DDC68A8EC466}" type="pres">
      <dgm:prSet presAssocID="{E2D4B34E-73A3-42AE-843B-3CBFA9B4BC36}" presName="textRect" presStyleLbl="revTx" presStyleIdx="0" presStyleCnt="3">
        <dgm:presLayoutVars>
          <dgm:chMax val="1"/>
          <dgm:chPref val="1"/>
        </dgm:presLayoutVars>
      </dgm:prSet>
      <dgm:spPr/>
    </dgm:pt>
    <dgm:pt modelId="{AE1D5260-D3DF-4152-AA28-727737634349}" type="pres">
      <dgm:prSet presAssocID="{F99ED79B-F09D-49DD-B8F9-8AB44A2F5E1D}" presName="sibTrans" presStyleCnt="0"/>
      <dgm:spPr/>
    </dgm:pt>
    <dgm:pt modelId="{4E3766D0-18BD-4B84-9E0C-4A6231F77B3A}" type="pres">
      <dgm:prSet presAssocID="{EA39C1CC-B974-4134-82D0-3712D0B3A775}" presName="compNode" presStyleCnt="0"/>
      <dgm:spPr/>
    </dgm:pt>
    <dgm:pt modelId="{5D8B2DC6-9958-4BC3-8035-6D9978A22A0A}" type="pres">
      <dgm:prSet presAssocID="{EA39C1CC-B974-4134-82D0-3712D0B3A775}" presName="iconBgRect" presStyleLbl="bgShp" presStyleIdx="1" presStyleCnt="3"/>
      <dgm:spPr/>
    </dgm:pt>
    <dgm:pt modelId="{9E6777B0-93E2-4507-84AF-3226D05FE7CB}" type="pres">
      <dgm:prSet presAssocID="{EA39C1CC-B974-4134-82D0-3712D0B3A77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98C8A7DD-4F53-45C2-9D22-BA41DE739B9B}" type="pres">
      <dgm:prSet presAssocID="{EA39C1CC-B974-4134-82D0-3712D0B3A775}" presName="spaceRect" presStyleCnt="0"/>
      <dgm:spPr/>
    </dgm:pt>
    <dgm:pt modelId="{57304FF1-BAA6-4356-B707-6C95B61C242C}" type="pres">
      <dgm:prSet presAssocID="{EA39C1CC-B974-4134-82D0-3712D0B3A775}" presName="textRect" presStyleLbl="revTx" presStyleIdx="1" presStyleCnt="3">
        <dgm:presLayoutVars>
          <dgm:chMax val="1"/>
          <dgm:chPref val="1"/>
        </dgm:presLayoutVars>
      </dgm:prSet>
      <dgm:spPr/>
    </dgm:pt>
    <dgm:pt modelId="{F0D2C07A-1B34-4125-86D0-7052C61000AA}" type="pres">
      <dgm:prSet presAssocID="{F3386EFF-BBB5-45ED-82CE-E72C4C797F10}" presName="sibTrans" presStyleCnt="0"/>
      <dgm:spPr/>
    </dgm:pt>
    <dgm:pt modelId="{1F71FB4A-4AE5-4620-87D4-E5D2C7B9A344}" type="pres">
      <dgm:prSet presAssocID="{502E5DEA-5333-491C-AC25-9AA2E2C4EBC7}" presName="compNode" presStyleCnt="0"/>
      <dgm:spPr/>
    </dgm:pt>
    <dgm:pt modelId="{177479A6-CC19-41B0-9D16-BE05332B9126}" type="pres">
      <dgm:prSet presAssocID="{502E5DEA-5333-491C-AC25-9AA2E2C4EBC7}" presName="iconBgRect" presStyleLbl="bgShp" presStyleIdx="2" presStyleCnt="3"/>
      <dgm:spPr/>
    </dgm:pt>
    <dgm:pt modelId="{05934380-1CB8-4ACB-BE74-937F6BC4E2F3}" type="pres">
      <dgm:prSet presAssocID="{502E5DEA-5333-491C-AC25-9AA2E2C4EBC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3ABF32BB-E5A3-4E25-BD77-DF7AA96DB9FB}" type="pres">
      <dgm:prSet presAssocID="{502E5DEA-5333-491C-AC25-9AA2E2C4EBC7}" presName="spaceRect" presStyleCnt="0"/>
      <dgm:spPr/>
    </dgm:pt>
    <dgm:pt modelId="{D0420A3F-2CD3-4652-8C58-6A732110AE78}" type="pres">
      <dgm:prSet presAssocID="{502E5DEA-5333-491C-AC25-9AA2E2C4EBC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F98EB03-26A4-4050-BADE-22DCF231B489}" srcId="{3C8FB893-57F7-49F2-8A4A-3CEC9DBD0862}" destId="{EA39C1CC-B974-4134-82D0-3712D0B3A775}" srcOrd="1" destOrd="0" parTransId="{0E7CB2F3-DD14-4D8A-8E52-EAD477C23C7E}" sibTransId="{F3386EFF-BBB5-45ED-82CE-E72C4C797F10}"/>
    <dgm:cxn modelId="{5AEE6704-6B7D-4797-8CD9-F3BD11E53098}" type="presOf" srcId="{EA39C1CC-B974-4134-82D0-3712D0B3A775}" destId="{57304FF1-BAA6-4356-B707-6C95B61C242C}" srcOrd="0" destOrd="0" presId="urn:microsoft.com/office/officeart/2018/5/layout/IconCircleLabelList"/>
    <dgm:cxn modelId="{A793AA1D-4F29-4E3C-8023-38596551F0E0}" type="presOf" srcId="{E2D4B34E-73A3-42AE-843B-3CBFA9B4BC36}" destId="{118BAD7C-1CCB-4400-8B9F-DDC68A8EC466}" srcOrd="0" destOrd="0" presId="urn:microsoft.com/office/officeart/2018/5/layout/IconCircleLabelList"/>
    <dgm:cxn modelId="{7E457A3B-9434-4B9F-A4CF-879B18578673}" type="presOf" srcId="{3C8FB893-57F7-49F2-8A4A-3CEC9DBD0862}" destId="{091507BA-9A0C-4A6C-B1D5-0760E6333750}" srcOrd="0" destOrd="0" presId="urn:microsoft.com/office/officeart/2018/5/layout/IconCircleLabelList"/>
    <dgm:cxn modelId="{A427AA72-E724-47EA-BA05-808395FBC8E2}" srcId="{3C8FB893-57F7-49F2-8A4A-3CEC9DBD0862}" destId="{E2D4B34E-73A3-42AE-843B-3CBFA9B4BC36}" srcOrd="0" destOrd="0" parTransId="{D6836408-1968-44DD-B14D-BC9E52F82BA6}" sibTransId="{F99ED79B-F09D-49DD-B8F9-8AB44A2F5E1D}"/>
    <dgm:cxn modelId="{414454CF-C6AF-4381-BDC8-78ECA7DFE573}" srcId="{3C8FB893-57F7-49F2-8A4A-3CEC9DBD0862}" destId="{502E5DEA-5333-491C-AC25-9AA2E2C4EBC7}" srcOrd="2" destOrd="0" parTransId="{35ACEC35-16DA-47AD-9D45-8F5321D06297}" sibTransId="{B3E60CAB-DF48-438D-A5BD-40CBB23B0F0A}"/>
    <dgm:cxn modelId="{DF75B3E4-EE8B-4AB1-A606-CD0AD1AF150A}" type="presOf" srcId="{502E5DEA-5333-491C-AC25-9AA2E2C4EBC7}" destId="{D0420A3F-2CD3-4652-8C58-6A732110AE78}" srcOrd="0" destOrd="0" presId="urn:microsoft.com/office/officeart/2018/5/layout/IconCircleLabelList"/>
    <dgm:cxn modelId="{F7502A7D-078B-47F3-B8EA-648AE8039B22}" type="presParOf" srcId="{091507BA-9A0C-4A6C-B1D5-0760E6333750}" destId="{3742DD7D-0875-4AEE-823A-2A54973224D8}" srcOrd="0" destOrd="0" presId="urn:microsoft.com/office/officeart/2018/5/layout/IconCircleLabelList"/>
    <dgm:cxn modelId="{330843CC-52A1-4C45-92CD-5407B7953523}" type="presParOf" srcId="{3742DD7D-0875-4AEE-823A-2A54973224D8}" destId="{8D4CAB72-CF52-4A2C-A0FE-9CF921D73221}" srcOrd="0" destOrd="0" presId="urn:microsoft.com/office/officeart/2018/5/layout/IconCircleLabelList"/>
    <dgm:cxn modelId="{DF42130E-7A89-47E6-B129-D0A1DED9D45F}" type="presParOf" srcId="{3742DD7D-0875-4AEE-823A-2A54973224D8}" destId="{6663AB4F-765B-4733-B64F-B6C2E0FE1B2A}" srcOrd="1" destOrd="0" presId="urn:microsoft.com/office/officeart/2018/5/layout/IconCircleLabelList"/>
    <dgm:cxn modelId="{859481FC-7B97-4DFC-BF05-33B17D0595B2}" type="presParOf" srcId="{3742DD7D-0875-4AEE-823A-2A54973224D8}" destId="{35129DA9-5802-41F1-93C6-060A0A9B7D22}" srcOrd="2" destOrd="0" presId="urn:microsoft.com/office/officeart/2018/5/layout/IconCircleLabelList"/>
    <dgm:cxn modelId="{80FC1343-2050-4DD4-AE3D-462608F6BA74}" type="presParOf" srcId="{3742DD7D-0875-4AEE-823A-2A54973224D8}" destId="{118BAD7C-1CCB-4400-8B9F-DDC68A8EC466}" srcOrd="3" destOrd="0" presId="urn:microsoft.com/office/officeart/2018/5/layout/IconCircleLabelList"/>
    <dgm:cxn modelId="{176ED1BA-9E59-459A-A8CF-1EB1D08DA0E5}" type="presParOf" srcId="{091507BA-9A0C-4A6C-B1D5-0760E6333750}" destId="{AE1D5260-D3DF-4152-AA28-727737634349}" srcOrd="1" destOrd="0" presId="urn:microsoft.com/office/officeart/2018/5/layout/IconCircleLabelList"/>
    <dgm:cxn modelId="{BFDF59C6-7D70-4FE6-8069-A73EF1D47A33}" type="presParOf" srcId="{091507BA-9A0C-4A6C-B1D5-0760E6333750}" destId="{4E3766D0-18BD-4B84-9E0C-4A6231F77B3A}" srcOrd="2" destOrd="0" presId="urn:microsoft.com/office/officeart/2018/5/layout/IconCircleLabelList"/>
    <dgm:cxn modelId="{3C401784-367B-45BB-AB27-D01BDD0B55C1}" type="presParOf" srcId="{4E3766D0-18BD-4B84-9E0C-4A6231F77B3A}" destId="{5D8B2DC6-9958-4BC3-8035-6D9978A22A0A}" srcOrd="0" destOrd="0" presId="urn:microsoft.com/office/officeart/2018/5/layout/IconCircleLabelList"/>
    <dgm:cxn modelId="{590ED7DE-C751-4C91-80A7-2CCFD9E5854B}" type="presParOf" srcId="{4E3766D0-18BD-4B84-9E0C-4A6231F77B3A}" destId="{9E6777B0-93E2-4507-84AF-3226D05FE7CB}" srcOrd="1" destOrd="0" presId="urn:microsoft.com/office/officeart/2018/5/layout/IconCircleLabelList"/>
    <dgm:cxn modelId="{E7170A29-EE5D-4EDA-B7E5-AEFC8DD28C76}" type="presParOf" srcId="{4E3766D0-18BD-4B84-9E0C-4A6231F77B3A}" destId="{98C8A7DD-4F53-45C2-9D22-BA41DE739B9B}" srcOrd="2" destOrd="0" presId="urn:microsoft.com/office/officeart/2018/5/layout/IconCircleLabelList"/>
    <dgm:cxn modelId="{80CFAE79-22BB-4F59-BA17-6C2DB7215625}" type="presParOf" srcId="{4E3766D0-18BD-4B84-9E0C-4A6231F77B3A}" destId="{57304FF1-BAA6-4356-B707-6C95B61C242C}" srcOrd="3" destOrd="0" presId="urn:microsoft.com/office/officeart/2018/5/layout/IconCircleLabelList"/>
    <dgm:cxn modelId="{D804F678-2C79-420F-A296-361B6FAAE1FD}" type="presParOf" srcId="{091507BA-9A0C-4A6C-B1D5-0760E6333750}" destId="{F0D2C07A-1B34-4125-86D0-7052C61000AA}" srcOrd="3" destOrd="0" presId="urn:microsoft.com/office/officeart/2018/5/layout/IconCircleLabelList"/>
    <dgm:cxn modelId="{EF7F4AFF-A896-49C5-A469-76B6A166EE49}" type="presParOf" srcId="{091507BA-9A0C-4A6C-B1D5-0760E6333750}" destId="{1F71FB4A-4AE5-4620-87D4-E5D2C7B9A344}" srcOrd="4" destOrd="0" presId="urn:microsoft.com/office/officeart/2018/5/layout/IconCircleLabelList"/>
    <dgm:cxn modelId="{7EF4BD52-5632-44BE-84B3-A443700D73D2}" type="presParOf" srcId="{1F71FB4A-4AE5-4620-87D4-E5D2C7B9A344}" destId="{177479A6-CC19-41B0-9D16-BE05332B9126}" srcOrd="0" destOrd="0" presId="urn:microsoft.com/office/officeart/2018/5/layout/IconCircleLabelList"/>
    <dgm:cxn modelId="{7F742247-D72A-4349-8AA0-734544E4A135}" type="presParOf" srcId="{1F71FB4A-4AE5-4620-87D4-E5D2C7B9A344}" destId="{05934380-1CB8-4ACB-BE74-937F6BC4E2F3}" srcOrd="1" destOrd="0" presId="urn:microsoft.com/office/officeart/2018/5/layout/IconCircleLabelList"/>
    <dgm:cxn modelId="{4092E32C-7E63-4989-B408-817B8D62435B}" type="presParOf" srcId="{1F71FB4A-4AE5-4620-87D4-E5D2C7B9A344}" destId="{3ABF32BB-E5A3-4E25-BD77-DF7AA96DB9FB}" srcOrd="2" destOrd="0" presId="urn:microsoft.com/office/officeart/2018/5/layout/IconCircleLabelList"/>
    <dgm:cxn modelId="{EF304B3B-4279-4191-89B8-19793A2BDCD5}" type="presParOf" srcId="{1F71FB4A-4AE5-4620-87D4-E5D2C7B9A344}" destId="{D0420A3F-2CD3-4652-8C58-6A732110AE7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25284C-9DA8-44B1-A30D-504FE57B7E50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68E8569-870C-4FE7-A001-A1E4E987A29D}">
      <dgm:prSet/>
      <dgm:spPr/>
      <dgm:t>
        <a:bodyPr/>
        <a:lstStyle/>
        <a:p>
          <a:pPr>
            <a:defRPr cap="all"/>
          </a:pPr>
          <a:r>
            <a:rPr lang="en-US" dirty="0"/>
            <a:t>Urology</a:t>
          </a:r>
        </a:p>
      </dgm:t>
    </dgm:pt>
    <dgm:pt modelId="{40016A40-3A52-4E9F-8875-D2B382220E4D}" type="parTrans" cxnId="{4EAA2E51-95E6-481A-AC41-E3233EDA01D4}">
      <dgm:prSet/>
      <dgm:spPr/>
      <dgm:t>
        <a:bodyPr/>
        <a:lstStyle/>
        <a:p>
          <a:endParaRPr lang="en-US"/>
        </a:p>
      </dgm:t>
    </dgm:pt>
    <dgm:pt modelId="{2DC364F5-ED8D-4594-9361-A98F94D8B88C}" type="sibTrans" cxnId="{4EAA2E51-95E6-481A-AC41-E3233EDA01D4}">
      <dgm:prSet/>
      <dgm:spPr/>
      <dgm:t>
        <a:bodyPr/>
        <a:lstStyle/>
        <a:p>
          <a:endParaRPr lang="en-US"/>
        </a:p>
      </dgm:t>
    </dgm:pt>
    <dgm:pt modelId="{7F2CF6C4-47A2-414C-AC3C-AB7781C38CF5}">
      <dgm:prSet/>
      <dgm:spPr/>
      <dgm:t>
        <a:bodyPr/>
        <a:lstStyle/>
        <a:p>
          <a:pPr>
            <a:defRPr cap="all"/>
          </a:pPr>
          <a:r>
            <a:rPr lang="en-US" dirty="0"/>
            <a:t>Neurology</a:t>
          </a:r>
        </a:p>
      </dgm:t>
    </dgm:pt>
    <dgm:pt modelId="{7275D8E5-1B79-41E8-8480-B3908B77E527}" type="parTrans" cxnId="{B17599EF-E270-413A-AB81-7268E1EA3161}">
      <dgm:prSet/>
      <dgm:spPr/>
      <dgm:t>
        <a:bodyPr/>
        <a:lstStyle/>
        <a:p>
          <a:endParaRPr lang="en-US"/>
        </a:p>
      </dgm:t>
    </dgm:pt>
    <dgm:pt modelId="{2E45C3E5-1705-4167-B1C2-1559114BB7A2}" type="sibTrans" cxnId="{B17599EF-E270-413A-AB81-7268E1EA3161}">
      <dgm:prSet/>
      <dgm:spPr/>
      <dgm:t>
        <a:bodyPr/>
        <a:lstStyle/>
        <a:p>
          <a:endParaRPr lang="en-US"/>
        </a:p>
      </dgm:t>
    </dgm:pt>
    <dgm:pt modelId="{D84FDFCD-62A4-469A-B929-6FCB7E31630D}">
      <dgm:prSet/>
      <dgm:spPr/>
      <dgm:t>
        <a:bodyPr/>
        <a:lstStyle/>
        <a:p>
          <a:pPr>
            <a:defRPr cap="all"/>
          </a:pPr>
          <a:r>
            <a:rPr lang="en-US" dirty="0"/>
            <a:t>Cardiology</a:t>
          </a:r>
        </a:p>
      </dgm:t>
    </dgm:pt>
    <dgm:pt modelId="{D9B79B67-2273-4937-82D8-106875FF5563}" type="parTrans" cxnId="{358DAE29-9B21-405C-ABE9-C3870696794E}">
      <dgm:prSet/>
      <dgm:spPr/>
      <dgm:t>
        <a:bodyPr/>
        <a:lstStyle/>
        <a:p>
          <a:endParaRPr lang="en-US"/>
        </a:p>
      </dgm:t>
    </dgm:pt>
    <dgm:pt modelId="{D9127913-CF14-4DB3-876C-9FD9D7719841}" type="sibTrans" cxnId="{358DAE29-9B21-405C-ABE9-C3870696794E}">
      <dgm:prSet/>
      <dgm:spPr/>
      <dgm:t>
        <a:bodyPr/>
        <a:lstStyle/>
        <a:p>
          <a:endParaRPr lang="en-US"/>
        </a:p>
      </dgm:t>
    </dgm:pt>
    <dgm:pt modelId="{4A2F9A93-2F67-4BFD-A8B0-BC5859A6E5FB}">
      <dgm:prSet/>
      <dgm:spPr/>
      <dgm:t>
        <a:bodyPr/>
        <a:lstStyle/>
        <a:p>
          <a:pPr>
            <a:defRPr cap="all"/>
          </a:pPr>
          <a:r>
            <a:rPr lang="en-US" dirty="0"/>
            <a:t>Rheumatology</a:t>
          </a:r>
        </a:p>
      </dgm:t>
    </dgm:pt>
    <dgm:pt modelId="{87F2053C-D14C-46C2-ABA0-A50BEA381C33}" type="parTrans" cxnId="{1B792AA3-368D-497B-87FB-8693787882AE}">
      <dgm:prSet/>
      <dgm:spPr/>
      <dgm:t>
        <a:bodyPr/>
        <a:lstStyle/>
        <a:p>
          <a:endParaRPr lang="en-US"/>
        </a:p>
      </dgm:t>
    </dgm:pt>
    <dgm:pt modelId="{4492D813-F829-47DF-A413-EF4EFD01BFA6}" type="sibTrans" cxnId="{1B792AA3-368D-497B-87FB-8693787882AE}">
      <dgm:prSet/>
      <dgm:spPr/>
      <dgm:t>
        <a:bodyPr/>
        <a:lstStyle/>
        <a:p>
          <a:endParaRPr lang="en-US"/>
        </a:p>
      </dgm:t>
    </dgm:pt>
    <dgm:pt modelId="{A8D2C8A0-BD9B-4F8F-8A17-05BBBAE27AD9}" type="pres">
      <dgm:prSet presAssocID="{5025284C-9DA8-44B1-A30D-504FE57B7E50}" presName="Name0" presStyleCnt="0">
        <dgm:presLayoutVars>
          <dgm:dir/>
          <dgm:animLvl val="lvl"/>
          <dgm:resizeHandles val="exact"/>
        </dgm:presLayoutVars>
      </dgm:prSet>
      <dgm:spPr/>
    </dgm:pt>
    <dgm:pt modelId="{95A3E7A5-3DEC-45C7-9F59-1E7CBABB00C1}" type="pres">
      <dgm:prSet presAssocID="{C68E8569-870C-4FE7-A001-A1E4E987A29D}" presName="linNode" presStyleCnt="0"/>
      <dgm:spPr/>
    </dgm:pt>
    <dgm:pt modelId="{4A672B3D-3EFA-467E-8F94-07CB04C27794}" type="pres">
      <dgm:prSet presAssocID="{C68E8569-870C-4FE7-A001-A1E4E987A29D}" presName="parentText" presStyleLbl="node1" presStyleIdx="0" presStyleCnt="4" custLinFactNeighborX="-60603" custLinFactNeighborY="25918">
        <dgm:presLayoutVars>
          <dgm:chMax val="1"/>
          <dgm:bulletEnabled val="1"/>
        </dgm:presLayoutVars>
      </dgm:prSet>
      <dgm:spPr/>
    </dgm:pt>
    <dgm:pt modelId="{26D0CBF4-53B4-4B96-BE43-54F7058CF785}" type="pres">
      <dgm:prSet presAssocID="{2DC364F5-ED8D-4594-9361-A98F94D8B88C}" presName="sp" presStyleCnt="0"/>
      <dgm:spPr/>
    </dgm:pt>
    <dgm:pt modelId="{62119531-ECD6-4017-BA57-A292496B33EC}" type="pres">
      <dgm:prSet presAssocID="{7F2CF6C4-47A2-414C-AC3C-AB7781C38CF5}" presName="linNode" presStyleCnt="0"/>
      <dgm:spPr/>
    </dgm:pt>
    <dgm:pt modelId="{2385A0FB-F08C-4FE6-B0AD-CC3B18DDFFA1}" type="pres">
      <dgm:prSet presAssocID="{7F2CF6C4-47A2-414C-AC3C-AB7781C38CF5}" presName="parentText" presStyleLbl="node1" presStyleIdx="1" presStyleCnt="4" custLinFactNeighborX="-60603" custLinFactNeighborY="40173">
        <dgm:presLayoutVars>
          <dgm:chMax val="1"/>
          <dgm:bulletEnabled val="1"/>
        </dgm:presLayoutVars>
      </dgm:prSet>
      <dgm:spPr/>
    </dgm:pt>
    <dgm:pt modelId="{23894B5A-9E2F-451F-9AD7-B52788D6C97D}" type="pres">
      <dgm:prSet presAssocID="{2E45C3E5-1705-4167-B1C2-1559114BB7A2}" presName="sp" presStyleCnt="0"/>
      <dgm:spPr/>
    </dgm:pt>
    <dgm:pt modelId="{6200788D-C15A-4F95-91ED-A4390A44FE02}" type="pres">
      <dgm:prSet presAssocID="{D84FDFCD-62A4-469A-B929-6FCB7E31630D}" presName="linNode" presStyleCnt="0"/>
      <dgm:spPr/>
    </dgm:pt>
    <dgm:pt modelId="{5DC147FE-DFD0-44CF-B190-4B5D72E02DC7}" type="pres">
      <dgm:prSet presAssocID="{D84FDFCD-62A4-469A-B929-6FCB7E31630D}" presName="parentText" presStyleLbl="node1" presStyleIdx="2" presStyleCnt="4" custLinFactY="-85311" custLinFactNeighborX="56794" custLinFactNeighborY="-100000">
        <dgm:presLayoutVars>
          <dgm:chMax val="1"/>
          <dgm:bulletEnabled val="1"/>
        </dgm:presLayoutVars>
      </dgm:prSet>
      <dgm:spPr/>
    </dgm:pt>
    <dgm:pt modelId="{956F94C0-9BE6-420D-A318-F2E783544F03}" type="pres">
      <dgm:prSet presAssocID="{D9127913-CF14-4DB3-876C-9FD9D7719841}" presName="sp" presStyleCnt="0"/>
      <dgm:spPr/>
    </dgm:pt>
    <dgm:pt modelId="{AD0C210A-0580-4CE2-A127-8B4E28839C14}" type="pres">
      <dgm:prSet presAssocID="{4A2F9A93-2F67-4BFD-A8B0-BC5859A6E5FB}" presName="linNode" presStyleCnt="0"/>
      <dgm:spPr/>
    </dgm:pt>
    <dgm:pt modelId="{051328F6-9CFA-424C-A77A-6BAA99482720}" type="pres">
      <dgm:prSet presAssocID="{4A2F9A93-2F67-4BFD-A8B0-BC5859A6E5FB}" presName="parentText" presStyleLbl="node1" presStyleIdx="3" presStyleCnt="4" custLinFactY="-68575" custLinFactNeighborX="57523" custLinFactNeighborY="-100000">
        <dgm:presLayoutVars>
          <dgm:chMax val="1"/>
          <dgm:bulletEnabled val="1"/>
        </dgm:presLayoutVars>
      </dgm:prSet>
      <dgm:spPr/>
    </dgm:pt>
  </dgm:ptLst>
  <dgm:cxnLst>
    <dgm:cxn modelId="{358DAE29-9B21-405C-ABE9-C3870696794E}" srcId="{5025284C-9DA8-44B1-A30D-504FE57B7E50}" destId="{D84FDFCD-62A4-469A-B929-6FCB7E31630D}" srcOrd="2" destOrd="0" parTransId="{D9B79B67-2273-4937-82D8-106875FF5563}" sibTransId="{D9127913-CF14-4DB3-876C-9FD9D7719841}"/>
    <dgm:cxn modelId="{CC9A166F-3FE6-4115-9858-2746BF17D4EF}" type="presOf" srcId="{C68E8569-870C-4FE7-A001-A1E4E987A29D}" destId="{4A672B3D-3EFA-467E-8F94-07CB04C27794}" srcOrd="0" destOrd="0" presId="urn:microsoft.com/office/officeart/2005/8/layout/vList5"/>
    <dgm:cxn modelId="{4EAA2E51-95E6-481A-AC41-E3233EDA01D4}" srcId="{5025284C-9DA8-44B1-A30D-504FE57B7E50}" destId="{C68E8569-870C-4FE7-A001-A1E4E987A29D}" srcOrd="0" destOrd="0" parTransId="{40016A40-3A52-4E9F-8875-D2B382220E4D}" sibTransId="{2DC364F5-ED8D-4594-9361-A98F94D8B88C}"/>
    <dgm:cxn modelId="{94B86E7B-D000-41D0-9E4D-115706C86FFB}" type="presOf" srcId="{5025284C-9DA8-44B1-A30D-504FE57B7E50}" destId="{A8D2C8A0-BD9B-4F8F-8A17-05BBBAE27AD9}" srcOrd="0" destOrd="0" presId="urn:microsoft.com/office/officeart/2005/8/layout/vList5"/>
    <dgm:cxn modelId="{0298FD7C-0025-44A1-93DC-1D5C3F2B66AF}" type="presOf" srcId="{D84FDFCD-62A4-469A-B929-6FCB7E31630D}" destId="{5DC147FE-DFD0-44CF-B190-4B5D72E02DC7}" srcOrd="0" destOrd="0" presId="urn:microsoft.com/office/officeart/2005/8/layout/vList5"/>
    <dgm:cxn modelId="{3262E77F-9B1C-4FFA-BDA3-DF3FC254549E}" type="presOf" srcId="{7F2CF6C4-47A2-414C-AC3C-AB7781C38CF5}" destId="{2385A0FB-F08C-4FE6-B0AD-CC3B18DDFFA1}" srcOrd="0" destOrd="0" presId="urn:microsoft.com/office/officeart/2005/8/layout/vList5"/>
    <dgm:cxn modelId="{8DA13685-7F85-4FC0-A2E5-A3DA16BDE744}" type="presOf" srcId="{4A2F9A93-2F67-4BFD-A8B0-BC5859A6E5FB}" destId="{051328F6-9CFA-424C-A77A-6BAA99482720}" srcOrd="0" destOrd="0" presId="urn:microsoft.com/office/officeart/2005/8/layout/vList5"/>
    <dgm:cxn modelId="{1B792AA3-368D-497B-87FB-8693787882AE}" srcId="{5025284C-9DA8-44B1-A30D-504FE57B7E50}" destId="{4A2F9A93-2F67-4BFD-A8B0-BC5859A6E5FB}" srcOrd="3" destOrd="0" parTransId="{87F2053C-D14C-46C2-ABA0-A50BEA381C33}" sibTransId="{4492D813-F829-47DF-A413-EF4EFD01BFA6}"/>
    <dgm:cxn modelId="{B17599EF-E270-413A-AB81-7268E1EA3161}" srcId="{5025284C-9DA8-44B1-A30D-504FE57B7E50}" destId="{7F2CF6C4-47A2-414C-AC3C-AB7781C38CF5}" srcOrd="1" destOrd="0" parTransId="{7275D8E5-1B79-41E8-8480-B3908B77E527}" sibTransId="{2E45C3E5-1705-4167-B1C2-1559114BB7A2}"/>
    <dgm:cxn modelId="{C167C1AF-3458-4B55-95F3-3D3A2CFF5244}" type="presParOf" srcId="{A8D2C8A0-BD9B-4F8F-8A17-05BBBAE27AD9}" destId="{95A3E7A5-3DEC-45C7-9F59-1E7CBABB00C1}" srcOrd="0" destOrd="0" presId="urn:microsoft.com/office/officeart/2005/8/layout/vList5"/>
    <dgm:cxn modelId="{FB92A51E-DC80-4BD0-A21D-6A55FFC341FC}" type="presParOf" srcId="{95A3E7A5-3DEC-45C7-9F59-1E7CBABB00C1}" destId="{4A672B3D-3EFA-467E-8F94-07CB04C27794}" srcOrd="0" destOrd="0" presId="urn:microsoft.com/office/officeart/2005/8/layout/vList5"/>
    <dgm:cxn modelId="{54935198-B171-4F14-8214-5908BB8167B9}" type="presParOf" srcId="{A8D2C8A0-BD9B-4F8F-8A17-05BBBAE27AD9}" destId="{26D0CBF4-53B4-4B96-BE43-54F7058CF785}" srcOrd="1" destOrd="0" presId="urn:microsoft.com/office/officeart/2005/8/layout/vList5"/>
    <dgm:cxn modelId="{7C3DC1DA-38DA-4645-BB09-38E192AE53ED}" type="presParOf" srcId="{A8D2C8A0-BD9B-4F8F-8A17-05BBBAE27AD9}" destId="{62119531-ECD6-4017-BA57-A292496B33EC}" srcOrd="2" destOrd="0" presId="urn:microsoft.com/office/officeart/2005/8/layout/vList5"/>
    <dgm:cxn modelId="{9BB989D5-4E7C-447F-B3D6-DF6A9531A197}" type="presParOf" srcId="{62119531-ECD6-4017-BA57-A292496B33EC}" destId="{2385A0FB-F08C-4FE6-B0AD-CC3B18DDFFA1}" srcOrd="0" destOrd="0" presId="urn:microsoft.com/office/officeart/2005/8/layout/vList5"/>
    <dgm:cxn modelId="{2226B1FF-4DEB-4E07-9E6E-D31F167DCD97}" type="presParOf" srcId="{A8D2C8A0-BD9B-4F8F-8A17-05BBBAE27AD9}" destId="{23894B5A-9E2F-451F-9AD7-B52788D6C97D}" srcOrd="3" destOrd="0" presId="urn:microsoft.com/office/officeart/2005/8/layout/vList5"/>
    <dgm:cxn modelId="{8234E651-6525-4DC3-846D-B4E2320C937F}" type="presParOf" srcId="{A8D2C8A0-BD9B-4F8F-8A17-05BBBAE27AD9}" destId="{6200788D-C15A-4F95-91ED-A4390A44FE02}" srcOrd="4" destOrd="0" presId="urn:microsoft.com/office/officeart/2005/8/layout/vList5"/>
    <dgm:cxn modelId="{2A116965-B24B-4111-9BFE-4CF66CA353BA}" type="presParOf" srcId="{6200788D-C15A-4F95-91ED-A4390A44FE02}" destId="{5DC147FE-DFD0-44CF-B190-4B5D72E02DC7}" srcOrd="0" destOrd="0" presId="urn:microsoft.com/office/officeart/2005/8/layout/vList5"/>
    <dgm:cxn modelId="{7C0EA1F2-14EC-410E-8F00-6F21B678E29D}" type="presParOf" srcId="{A8D2C8A0-BD9B-4F8F-8A17-05BBBAE27AD9}" destId="{956F94C0-9BE6-420D-A318-F2E783544F03}" srcOrd="5" destOrd="0" presId="urn:microsoft.com/office/officeart/2005/8/layout/vList5"/>
    <dgm:cxn modelId="{1E9CFDCC-5797-4B68-934C-D853A52CAF64}" type="presParOf" srcId="{A8D2C8A0-BD9B-4F8F-8A17-05BBBAE27AD9}" destId="{AD0C210A-0580-4CE2-A127-8B4E28839C14}" srcOrd="6" destOrd="0" presId="urn:microsoft.com/office/officeart/2005/8/layout/vList5"/>
    <dgm:cxn modelId="{C0452045-7732-4620-85E4-1D2301924790}" type="presParOf" srcId="{AD0C210A-0580-4CE2-A127-8B4E28839C14}" destId="{051328F6-9CFA-424C-A77A-6BAA9948272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0A2F82-1B86-4140-A39C-64D512811BC0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ED9AADDA-3F7F-44FC-8A5F-B29A8F22A60D}">
      <dgm:prSet/>
      <dgm:spPr/>
      <dgm:t>
        <a:bodyPr/>
        <a:lstStyle/>
        <a:p>
          <a:r>
            <a:rPr lang="en-US" dirty="0"/>
            <a:t>Appointments</a:t>
          </a:r>
        </a:p>
      </dgm:t>
    </dgm:pt>
    <dgm:pt modelId="{AD547D9F-FBCC-4B21-985F-9DFDE96FB47D}" type="parTrans" cxnId="{F6A1A95E-CB8D-4C12-B487-D7B0B74AB0A0}">
      <dgm:prSet/>
      <dgm:spPr/>
      <dgm:t>
        <a:bodyPr/>
        <a:lstStyle/>
        <a:p>
          <a:endParaRPr lang="en-US"/>
        </a:p>
      </dgm:t>
    </dgm:pt>
    <dgm:pt modelId="{3B291A05-AF73-4C37-929C-8E3CFFBCF652}" type="sibTrans" cxnId="{F6A1A95E-CB8D-4C12-B487-D7B0B74AB0A0}">
      <dgm:prSet/>
      <dgm:spPr/>
      <dgm:t>
        <a:bodyPr/>
        <a:lstStyle/>
        <a:p>
          <a:endParaRPr lang="en-US"/>
        </a:p>
      </dgm:t>
    </dgm:pt>
    <dgm:pt modelId="{2842A786-634A-489F-BA81-9BEC387A910E}">
      <dgm:prSet/>
      <dgm:spPr/>
      <dgm:t>
        <a:bodyPr/>
        <a:lstStyle/>
        <a:p>
          <a:r>
            <a:rPr lang="en-US" dirty="0"/>
            <a:t>Incoming/Outgoing</a:t>
          </a:r>
        </a:p>
      </dgm:t>
    </dgm:pt>
    <dgm:pt modelId="{050F06C5-1093-4E23-8308-3BAC0AE3A232}" type="parTrans" cxnId="{89180DC8-3B0C-40DE-96B8-30B0E9E2FB7A}">
      <dgm:prSet/>
      <dgm:spPr/>
      <dgm:t>
        <a:bodyPr/>
        <a:lstStyle/>
        <a:p>
          <a:endParaRPr lang="en-US"/>
        </a:p>
      </dgm:t>
    </dgm:pt>
    <dgm:pt modelId="{1BEA6376-7424-42F3-BA3D-DA4C63F4C5DA}" type="sibTrans" cxnId="{89180DC8-3B0C-40DE-96B8-30B0E9E2FB7A}">
      <dgm:prSet/>
      <dgm:spPr/>
      <dgm:t>
        <a:bodyPr/>
        <a:lstStyle/>
        <a:p>
          <a:endParaRPr lang="en-US"/>
        </a:p>
      </dgm:t>
    </dgm:pt>
    <dgm:pt modelId="{E4D864D4-E81D-45C5-96D9-180E337D73FA}">
      <dgm:prSet/>
      <dgm:spPr/>
      <dgm:t>
        <a:bodyPr/>
        <a:lstStyle/>
        <a:p>
          <a:r>
            <a:rPr lang="en-US" dirty="0"/>
            <a:t>Prior Auth Load</a:t>
          </a:r>
        </a:p>
      </dgm:t>
    </dgm:pt>
    <dgm:pt modelId="{64A16492-2864-4DE7-8281-198D14EA3658}" type="parTrans" cxnId="{33651910-DA1F-4AB9-A73B-559BEAE6CAC2}">
      <dgm:prSet/>
      <dgm:spPr/>
      <dgm:t>
        <a:bodyPr/>
        <a:lstStyle/>
        <a:p>
          <a:endParaRPr lang="en-US"/>
        </a:p>
      </dgm:t>
    </dgm:pt>
    <dgm:pt modelId="{0BBF3070-6829-4B9B-971B-2AC8BA25F355}" type="sibTrans" cxnId="{33651910-DA1F-4AB9-A73B-559BEAE6CAC2}">
      <dgm:prSet/>
      <dgm:spPr/>
      <dgm:t>
        <a:bodyPr/>
        <a:lstStyle/>
        <a:p>
          <a:endParaRPr lang="en-US"/>
        </a:p>
      </dgm:t>
    </dgm:pt>
    <dgm:pt modelId="{43DE0A0C-35C4-49E7-89C1-52F081F4BEF3}">
      <dgm:prSet/>
      <dgm:spPr/>
      <dgm:t>
        <a:bodyPr/>
        <a:lstStyle/>
        <a:p>
          <a:r>
            <a:rPr lang="en-US" dirty="0"/>
            <a:t>Check In</a:t>
          </a:r>
        </a:p>
      </dgm:t>
    </dgm:pt>
    <dgm:pt modelId="{02690DEA-77CB-4226-98D0-0F601E67EEE3}" type="parTrans" cxnId="{F57376D3-C728-462D-9AB2-CD4F6773A449}">
      <dgm:prSet/>
      <dgm:spPr/>
      <dgm:t>
        <a:bodyPr/>
        <a:lstStyle/>
        <a:p>
          <a:endParaRPr lang="en-US"/>
        </a:p>
      </dgm:t>
    </dgm:pt>
    <dgm:pt modelId="{64D3B61C-E85F-4842-A331-26A222F439E4}" type="sibTrans" cxnId="{F57376D3-C728-462D-9AB2-CD4F6773A449}">
      <dgm:prSet/>
      <dgm:spPr/>
      <dgm:t>
        <a:bodyPr/>
        <a:lstStyle/>
        <a:p>
          <a:endParaRPr lang="en-US"/>
        </a:p>
      </dgm:t>
    </dgm:pt>
    <dgm:pt modelId="{8BDD1B65-06DC-43C1-9B1C-AA48EF0BC337}">
      <dgm:prSet/>
      <dgm:spPr/>
      <dgm:t>
        <a:bodyPr/>
        <a:lstStyle/>
        <a:p>
          <a:r>
            <a:rPr lang="en-US" dirty="0"/>
            <a:t>Co-Pays</a:t>
          </a:r>
        </a:p>
      </dgm:t>
    </dgm:pt>
    <dgm:pt modelId="{8C05CFA0-9176-4D43-A600-4D613B4CF591}" type="parTrans" cxnId="{1BB3A91E-E2B4-4BA5-BBDD-D0E083FD3C3F}">
      <dgm:prSet/>
      <dgm:spPr/>
      <dgm:t>
        <a:bodyPr/>
        <a:lstStyle/>
        <a:p>
          <a:endParaRPr lang="en-US"/>
        </a:p>
      </dgm:t>
    </dgm:pt>
    <dgm:pt modelId="{0923009D-550D-495B-B87A-5728152E6DC2}" type="sibTrans" cxnId="{1BB3A91E-E2B4-4BA5-BBDD-D0E083FD3C3F}">
      <dgm:prSet/>
      <dgm:spPr/>
      <dgm:t>
        <a:bodyPr/>
        <a:lstStyle/>
        <a:p>
          <a:endParaRPr lang="en-US"/>
        </a:p>
      </dgm:t>
    </dgm:pt>
    <dgm:pt modelId="{A7937A60-4D7C-44F5-9728-164C02DAE423}" type="pres">
      <dgm:prSet presAssocID="{410A2F82-1B86-4140-A39C-64D512811BC0}" presName="root" presStyleCnt="0">
        <dgm:presLayoutVars>
          <dgm:dir/>
          <dgm:resizeHandles val="exact"/>
        </dgm:presLayoutVars>
      </dgm:prSet>
      <dgm:spPr/>
    </dgm:pt>
    <dgm:pt modelId="{702294FC-D3D4-4ECD-8E68-466E2CFA1192}" type="pres">
      <dgm:prSet presAssocID="{410A2F82-1B86-4140-A39C-64D512811BC0}" presName="container" presStyleCnt="0">
        <dgm:presLayoutVars>
          <dgm:dir/>
          <dgm:resizeHandles val="exact"/>
        </dgm:presLayoutVars>
      </dgm:prSet>
      <dgm:spPr/>
    </dgm:pt>
    <dgm:pt modelId="{C33CF231-CB56-4168-9FFC-BF678603EF55}" type="pres">
      <dgm:prSet presAssocID="{ED9AADDA-3F7F-44FC-8A5F-B29A8F22A60D}" presName="compNode" presStyleCnt="0"/>
      <dgm:spPr/>
    </dgm:pt>
    <dgm:pt modelId="{3D6FD56B-45E5-4A04-97E4-3C0493077C67}" type="pres">
      <dgm:prSet presAssocID="{ED9AADDA-3F7F-44FC-8A5F-B29A8F22A60D}" presName="iconBgRect" presStyleLbl="bgShp" presStyleIdx="0" presStyleCnt="5"/>
      <dgm:spPr/>
    </dgm:pt>
    <dgm:pt modelId="{A34E7B13-A6EC-4E73-8201-73BFFA8CF646}" type="pres">
      <dgm:prSet presAssocID="{ED9AADDA-3F7F-44FC-8A5F-B29A8F22A60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6A5A5193-6254-47EC-9313-16FEBEA4640C}" type="pres">
      <dgm:prSet presAssocID="{ED9AADDA-3F7F-44FC-8A5F-B29A8F22A60D}" presName="spaceRect" presStyleCnt="0"/>
      <dgm:spPr/>
    </dgm:pt>
    <dgm:pt modelId="{14238C31-6ED0-4AC5-ABAA-BFB657D878CB}" type="pres">
      <dgm:prSet presAssocID="{ED9AADDA-3F7F-44FC-8A5F-B29A8F22A60D}" presName="textRect" presStyleLbl="revTx" presStyleIdx="0" presStyleCnt="5">
        <dgm:presLayoutVars>
          <dgm:chMax val="1"/>
          <dgm:chPref val="1"/>
        </dgm:presLayoutVars>
      </dgm:prSet>
      <dgm:spPr/>
    </dgm:pt>
    <dgm:pt modelId="{DB0895E8-4368-41A5-8473-8A218B681990}" type="pres">
      <dgm:prSet presAssocID="{3B291A05-AF73-4C37-929C-8E3CFFBCF652}" presName="sibTrans" presStyleLbl="sibTrans2D1" presStyleIdx="0" presStyleCnt="0"/>
      <dgm:spPr/>
    </dgm:pt>
    <dgm:pt modelId="{38CD67FB-B844-4A6F-AFD4-5B4E0DF8BC0A}" type="pres">
      <dgm:prSet presAssocID="{2842A786-634A-489F-BA81-9BEC387A910E}" presName="compNode" presStyleCnt="0"/>
      <dgm:spPr/>
    </dgm:pt>
    <dgm:pt modelId="{EE82AC82-2D28-4B1B-A474-2B6414A7725A}" type="pres">
      <dgm:prSet presAssocID="{2842A786-634A-489F-BA81-9BEC387A910E}" presName="iconBgRect" presStyleLbl="bgShp" presStyleIdx="1" presStyleCnt="5"/>
      <dgm:spPr/>
    </dgm:pt>
    <dgm:pt modelId="{6C17FA96-8D1C-4231-824A-8552BC6087A0}" type="pres">
      <dgm:prSet presAssocID="{2842A786-634A-489F-BA81-9BEC387A910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ilbox"/>
        </a:ext>
      </dgm:extLst>
    </dgm:pt>
    <dgm:pt modelId="{6980A5E6-0E64-41C4-A7CD-1334293F4E2E}" type="pres">
      <dgm:prSet presAssocID="{2842A786-634A-489F-BA81-9BEC387A910E}" presName="spaceRect" presStyleCnt="0"/>
      <dgm:spPr/>
    </dgm:pt>
    <dgm:pt modelId="{060D1666-A78F-459B-908F-FFEB556F6693}" type="pres">
      <dgm:prSet presAssocID="{2842A786-634A-489F-BA81-9BEC387A910E}" presName="textRect" presStyleLbl="revTx" presStyleIdx="1" presStyleCnt="5">
        <dgm:presLayoutVars>
          <dgm:chMax val="1"/>
          <dgm:chPref val="1"/>
        </dgm:presLayoutVars>
      </dgm:prSet>
      <dgm:spPr/>
    </dgm:pt>
    <dgm:pt modelId="{0B5E982D-8D78-4818-A5E7-2647687263FC}" type="pres">
      <dgm:prSet presAssocID="{1BEA6376-7424-42F3-BA3D-DA4C63F4C5DA}" presName="sibTrans" presStyleLbl="sibTrans2D1" presStyleIdx="0" presStyleCnt="0"/>
      <dgm:spPr/>
    </dgm:pt>
    <dgm:pt modelId="{FC487BB5-AC82-4D6D-894C-E4BD42F0F47C}" type="pres">
      <dgm:prSet presAssocID="{E4D864D4-E81D-45C5-96D9-180E337D73FA}" presName="compNode" presStyleCnt="0"/>
      <dgm:spPr/>
    </dgm:pt>
    <dgm:pt modelId="{9F624381-FF41-4CF2-A948-E68AB92E181A}" type="pres">
      <dgm:prSet presAssocID="{E4D864D4-E81D-45C5-96D9-180E337D73FA}" presName="iconBgRect" presStyleLbl="bgShp" presStyleIdx="2" presStyleCnt="5"/>
      <dgm:spPr/>
    </dgm:pt>
    <dgm:pt modelId="{DE765522-10BE-460A-A93E-75CC558572AA}" type="pres">
      <dgm:prSet presAssocID="{E4D864D4-E81D-45C5-96D9-180E337D73F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0B598D66-489A-4A78-ACFB-78F11EC7B505}" type="pres">
      <dgm:prSet presAssocID="{E4D864D4-E81D-45C5-96D9-180E337D73FA}" presName="spaceRect" presStyleCnt="0"/>
      <dgm:spPr/>
    </dgm:pt>
    <dgm:pt modelId="{6C5FF9DA-F80C-4735-B9F1-9CC8E7E980F8}" type="pres">
      <dgm:prSet presAssocID="{E4D864D4-E81D-45C5-96D9-180E337D73FA}" presName="textRect" presStyleLbl="revTx" presStyleIdx="2" presStyleCnt="5">
        <dgm:presLayoutVars>
          <dgm:chMax val="1"/>
          <dgm:chPref val="1"/>
        </dgm:presLayoutVars>
      </dgm:prSet>
      <dgm:spPr/>
    </dgm:pt>
    <dgm:pt modelId="{217F9752-918E-455D-A6F4-9502BD406C10}" type="pres">
      <dgm:prSet presAssocID="{0BBF3070-6829-4B9B-971B-2AC8BA25F355}" presName="sibTrans" presStyleLbl="sibTrans2D1" presStyleIdx="0" presStyleCnt="0"/>
      <dgm:spPr/>
    </dgm:pt>
    <dgm:pt modelId="{777A64D6-2F19-493C-A114-CC472E0EEB31}" type="pres">
      <dgm:prSet presAssocID="{43DE0A0C-35C4-49E7-89C1-52F081F4BEF3}" presName="compNode" presStyleCnt="0"/>
      <dgm:spPr/>
    </dgm:pt>
    <dgm:pt modelId="{864057A5-C64C-4279-9F1D-B20A57A1DCC2}" type="pres">
      <dgm:prSet presAssocID="{43DE0A0C-35C4-49E7-89C1-52F081F4BEF3}" presName="iconBgRect" presStyleLbl="bgShp" presStyleIdx="3" presStyleCnt="5"/>
      <dgm:spPr/>
    </dgm:pt>
    <dgm:pt modelId="{B4660656-FE8C-4954-BEC0-748A2B6B692F}" type="pres">
      <dgm:prSet presAssocID="{43DE0A0C-35C4-49E7-89C1-52F081F4BEF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CD3D673-CD72-4A98-97F1-D7FCE98CC3C1}" type="pres">
      <dgm:prSet presAssocID="{43DE0A0C-35C4-49E7-89C1-52F081F4BEF3}" presName="spaceRect" presStyleCnt="0"/>
      <dgm:spPr/>
    </dgm:pt>
    <dgm:pt modelId="{2E210D3D-0157-456F-BCDD-743461DB65D6}" type="pres">
      <dgm:prSet presAssocID="{43DE0A0C-35C4-49E7-89C1-52F081F4BEF3}" presName="textRect" presStyleLbl="revTx" presStyleIdx="3" presStyleCnt="5">
        <dgm:presLayoutVars>
          <dgm:chMax val="1"/>
          <dgm:chPref val="1"/>
        </dgm:presLayoutVars>
      </dgm:prSet>
      <dgm:spPr/>
    </dgm:pt>
    <dgm:pt modelId="{7E19EF8E-6777-48F7-BCE1-ABC3D58D7880}" type="pres">
      <dgm:prSet presAssocID="{64D3B61C-E85F-4842-A331-26A222F439E4}" presName="sibTrans" presStyleLbl="sibTrans2D1" presStyleIdx="0" presStyleCnt="0"/>
      <dgm:spPr/>
    </dgm:pt>
    <dgm:pt modelId="{CF3A1AAD-7574-4CC5-82EB-552F6775EC66}" type="pres">
      <dgm:prSet presAssocID="{8BDD1B65-06DC-43C1-9B1C-AA48EF0BC337}" presName="compNode" presStyleCnt="0"/>
      <dgm:spPr/>
    </dgm:pt>
    <dgm:pt modelId="{D052AB85-3F46-4766-9976-6F5D4EA6A4C6}" type="pres">
      <dgm:prSet presAssocID="{8BDD1B65-06DC-43C1-9B1C-AA48EF0BC337}" presName="iconBgRect" presStyleLbl="bgShp" presStyleIdx="4" presStyleCnt="5"/>
      <dgm:spPr/>
    </dgm:pt>
    <dgm:pt modelId="{5D3ECB11-ADAB-4EA9-BACD-8EE9BF706B99}" type="pres">
      <dgm:prSet presAssocID="{8BDD1B65-06DC-43C1-9B1C-AA48EF0BC33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3A51FDE4-A55C-4D74-98AF-6211687092B6}" type="pres">
      <dgm:prSet presAssocID="{8BDD1B65-06DC-43C1-9B1C-AA48EF0BC337}" presName="spaceRect" presStyleCnt="0"/>
      <dgm:spPr/>
    </dgm:pt>
    <dgm:pt modelId="{9F86F8A1-0866-4DAA-8EE7-0752FE6B1FD6}" type="pres">
      <dgm:prSet presAssocID="{8BDD1B65-06DC-43C1-9B1C-AA48EF0BC337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EF6BEB01-9933-4067-8410-712B1EF4E8A2}" type="presOf" srcId="{E4D864D4-E81D-45C5-96D9-180E337D73FA}" destId="{6C5FF9DA-F80C-4735-B9F1-9CC8E7E980F8}" srcOrd="0" destOrd="0" presId="urn:microsoft.com/office/officeart/2018/2/layout/IconCircleList"/>
    <dgm:cxn modelId="{33651910-DA1F-4AB9-A73B-559BEAE6CAC2}" srcId="{410A2F82-1B86-4140-A39C-64D512811BC0}" destId="{E4D864D4-E81D-45C5-96D9-180E337D73FA}" srcOrd="2" destOrd="0" parTransId="{64A16492-2864-4DE7-8281-198D14EA3658}" sibTransId="{0BBF3070-6829-4B9B-971B-2AC8BA25F355}"/>
    <dgm:cxn modelId="{1BB3A91E-E2B4-4BA5-BBDD-D0E083FD3C3F}" srcId="{410A2F82-1B86-4140-A39C-64D512811BC0}" destId="{8BDD1B65-06DC-43C1-9B1C-AA48EF0BC337}" srcOrd="4" destOrd="0" parTransId="{8C05CFA0-9176-4D43-A600-4D613B4CF591}" sibTransId="{0923009D-550D-495B-B87A-5728152E6DC2}"/>
    <dgm:cxn modelId="{F6A1A95E-CB8D-4C12-B487-D7B0B74AB0A0}" srcId="{410A2F82-1B86-4140-A39C-64D512811BC0}" destId="{ED9AADDA-3F7F-44FC-8A5F-B29A8F22A60D}" srcOrd="0" destOrd="0" parTransId="{AD547D9F-FBCC-4B21-985F-9DFDE96FB47D}" sibTransId="{3B291A05-AF73-4C37-929C-8E3CFFBCF652}"/>
    <dgm:cxn modelId="{45A4E463-386C-418D-A65C-6DA83C291BD9}" type="presOf" srcId="{1BEA6376-7424-42F3-BA3D-DA4C63F4C5DA}" destId="{0B5E982D-8D78-4818-A5E7-2647687263FC}" srcOrd="0" destOrd="0" presId="urn:microsoft.com/office/officeart/2018/2/layout/IconCircleList"/>
    <dgm:cxn modelId="{87300477-933B-4620-8660-D0C82C4CBD49}" type="presOf" srcId="{2842A786-634A-489F-BA81-9BEC387A910E}" destId="{060D1666-A78F-459B-908F-FFEB556F6693}" srcOrd="0" destOrd="0" presId="urn:microsoft.com/office/officeart/2018/2/layout/IconCircleList"/>
    <dgm:cxn modelId="{BCFC757E-3C78-46F9-800B-131D6C90086E}" type="presOf" srcId="{43DE0A0C-35C4-49E7-89C1-52F081F4BEF3}" destId="{2E210D3D-0157-456F-BCDD-743461DB65D6}" srcOrd="0" destOrd="0" presId="urn:microsoft.com/office/officeart/2018/2/layout/IconCircleList"/>
    <dgm:cxn modelId="{3E6DC485-03C5-4138-A159-F7B5872DD8E2}" type="presOf" srcId="{3B291A05-AF73-4C37-929C-8E3CFFBCF652}" destId="{DB0895E8-4368-41A5-8473-8A218B681990}" srcOrd="0" destOrd="0" presId="urn:microsoft.com/office/officeart/2018/2/layout/IconCircleList"/>
    <dgm:cxn modelId="{389A50B3-5A8A-4E35-AE78-E1428E708E02}" type="presOf" srcId="{410A2F82-1B86-4140-A39C-64D512811BC0}" destId="{A7937A60-4D7C-44F5-9728-164C02DAE423}" srcOrd="0" destOrd="0" presId="urn:microsoft.com/office/officeart/2018/2/layout/IconCircleList"/>
    <dgm:cxn modelId="{C1EF9FB5-5C52-4A45-A30A-D25B05BEC37A}" type="presOf" srcId="{8BDD1B65-06DC-43C1-9B1C-AA48EF0BC337}" destId="{9F86F8A1-0866-4DAA-8EE7-0752FE6B1FD6}" srcOrd="0" destOrd="0" presId="urn:microsoft.com/office/officeart/2018/2/layout/IconCircleList"/>
    <dgm:cxn modelId="{89180DC8-3B0C-40DE-96B8-30B0E9E2FB7A}" srcId="{410A2F82-1B86-4140-A39C-64D512811BC0}" destId="{2842A786-634A-489F-BA81-9BEC387A910E}" srcOrd="1" destOrd="0" parTransId="{050F06C5-1093-4E23-8308-3BAC0AE3A232}" sibTransId="{1BEA6376-7424-42F3-BA3D-DA4C63F4C5DA}"/>
    <dgm:cxn modelId="{F57376D3-C728-462D-9AB2-CD4F6773A449}" srcId="{410A2F82-1B86-4140-A39C-64D512811BC0}" destId="{43DE0A0C-35C4-49E7-89C1-52F081F4BEF3}" srcOrd="3" destOrd="0" parTransId="{02690DEA-77CB-4226-98D0-0F601E67EEE3}" sibTransId="{64D3B61C-E85F-4842-A331-26A222F439E4}"/>
    <dgm:cxn modelId="{9B6FC6EF-D19E-4FE6-8CB0-90FE17613387}" type="presOf" srcId="{ED9AADDA-3F7F-44FC-8A5F-B29A8F22A60D}" destId="{14238C31-6ED0-4AC5-ABAA-BFB657D878CB}" srcOrd="0" destOrd="0" presId="urn:microsoft.com/office/officeart/2018/2/layout/IconCircleList"/>
    <dgm:cxn modelId="{2E3ABDFD-8E02-4B32-AAAC-B06080F76421}" type="presOf" srcId="{64D3B61C-E85F-4842-A331-26A222F439E4}" destId="{7E19EF8E-6777-48F7-BCE1-ABC3D58D7880}" srcOrd="0" destOrd="0" presId="urn:microsoft.com/office/officeart/2018/2/layout/IconCircleList"/>
    <dgm:cxn modelId="{05D9F0FE-9872-4A9F-B399-C0E91887759E}" type="presOf" srcId="{0BBF3070-6829-4B9B-971B-2AC8BA25F355}" destId="{217F9752-918E-455D-A6F4-9502BD406C10}" srcOrd="0" destOrd="0" presId="urn:microsoft.com/office/officeart/2018/2/layout/IconCircleList"/>
    <dgm:cxn modelId="{26A7D31F-E0E8-4274-BCC8-003D7CF5FF1F}" type="presParOf" srcId="{A7937A60-4D7C-44F5-9728-164C02DAE423}" destId="{702294FC-D3D4-4ECD-8E68-466E2CFA1192}" srcOrd="0" destOrd="0" presId="urn:microsoft.com/office/officeart/2018/2/layout/IconCircleList"/>
    <dgm:cxn modelId="{93250B00-48A9-40FE-ADB5-63B11350FC00}" type="presParOf" srcId="{702294FC-D3D4-4ECD-8E68-466E2CFA1192}" destId="{C33CF231-CB56-4168-9FFC-BF678603EF55}" srcOrd="0" destOrd="0" presId="urn:microsoft.com/office/officeart/2018/2/layout/IconCircleList"/>
    <dgm:cxn modelId="{8A694002-06DA-48C6-AB99-76E4124A5F14}" type="presParOf" srcId="{C33CF231-CB56-4168-9FFC-BF678603EF55}" destId="{3D6FD56B-45E5-4A04-97E4-3C0493077C67}" srcOrd="0" destOrd="0" presId="urn:microsoft.com/office/officeart/2018/2/layout/IconCircleList"/>
    <dgm:cxn modelId="{4354E0D8-4916-4DBE-BA65-6174A5E34D30}" type="presParOf" srcId="{C33CF231-CB56-4168-9FFC-BF678603EF55}" destId="{A34E7B13-A6EC-4E73-8201-73BFFA8CF646}" srcOrd="1" destOrd="0" presId="urn:microsoft.com/office/officeart/2018/2/layout/IconCircleList"/>
    <dgm:cxn modelId="{63AF05E2-A5E0-4149-92D7-658121BF213E}" type="presParOf" srcId="{C33CF231-CB56-4168-9FFC-BF678603EF55}" destId="{6A5A5193-6254-47EC-9313-16FEBEA4640C}" srcOrd="2" destOrd="0" presId="urn:microsoft.com/office/officeart/2018/2/layout/IconCircleList"/>
    <dgm:cxn modelId="{46EE9C16-9361-4FDC-8CED-E7BA61E8FCC8}" type="presParOf" srcId="{C33CF231-CB56-4168-9FFC-BF678603EF55}" destId="{14238C31-6ED0-4AC5-ABAA-BFB657D878CB}" srcOrd="3" destOrd="0" presId="urn:microsoft.com/office/officeart/2018/2/layout/IconCircleList"/>
    <dgm:cxn modelId="{F55BC83C-1E11-4452-94EB-C99EE2CFA695}" type="presParOf" srcId="{702294FC-D3D4-4ECD-8E68-466E2CFA1192}" destId="{DB0895E8-4368-41A5-8473-8A218B681990}" srcOrd="1" destOrd="0" presId="urn:microsoft.com/office/officeart/2018/2/layout/IconCircleList"/>
    <dgm:cxn modelId="{FCB4768D-C897-4590-B7FD-F2FD5E14246F}" type="presParOf" srcId="{702294FC-D3D4-4ECD-8E68-466E2CFA1192}" destId="{38CD67FB-B844-4A6F-AFD4-5B4E0DF8BC0A}" srcOrd="2" destOrd="0" presId="urn:microsoft.com/office/officeart/2018/2/layout/IconCircleList"/>
    <dgm:cxn modelId="{B766817E-8D25-470E-8214-DACCFEB09105}" type="presParOf" srcId="{38CD67FB-B844-4A6F-AFD4-5B4E0DF8BC0A}" destId="{EE82AC82-2D28-4B1B-A474-2B6414A7725A}" srcOrd="0" destOrd="0" presId="urn:microsoft.com/office/officeart/2018/2/layout/IconCircleList"/>
    <dgm:cxn modelId="{CAE15773-86F0-4273-82FA-FB7BD4F4F3F9}" type="presParOf" srcId="{38CD67FB-B844-4A6F-AFD4-5B4E0DF8BC0A}" destId="{6C17FA96-8D1C-4231-824A-8552BC6087A0}" srcOrd="1" destOrd="0" presId="urn:microsoft.com/office/officeart/2018/2/layout/IconCircleList"/>
    <dgm:cxn modelId="{50175A83-8FFD-41C5-B976-264C442C68CF}" type="presParOf" srcId="{38CD67FB-B844-4A6F-AFD4-5B4E0DF8BC0A}" destId="{6980A5E6-0E64-41C4-A7CD-1334293F4E2E}" srcOrd="2" destOrd="0" presId="urn:microsoft.com/office/officeart/2018/2/layout/IconCircleList"/>
    <dgm:cxn modelId="{F4F7852E-6E02-4BD9-94E1-601376628FD7}" type="presParOf" srcId="{38CD67FB-B844-4A6F-AFD4-5B4E0DF8BC0A}" destId="{060D1666-A78F-459B-908F-FFEB556F6693}" srcOrd="3" destOrd="0" presId="urn:microsoft.com/office/officeart/2018/2/layout/IconCircleList"/>
    <dgm:cxn modelId="{08AE1810-E62B-455D-B122-152285CAFA84}" type="presParOf" srcId="{702294FC-D3D4-4ECD-8E68-466E2CFA1192}" destId="{0B5E982D-8D78-4818-A5E7-2647687263FC}" srcOrd="3" destOrd="0" presId="urn:microsoft.com/office/officeart/2018/2/layout/IconCircleList"/>
    <dgm:cxn modelId="{84F8069D-623D-4B36-AC96-4D01D9C3DB38}" type="presParOf" srcId="{702294FC-D3D4-4ECD-8E68-466E2CFA1192}" destId="{FC487BB5-AC82-4D6D-894C-E4BD42F0F47C}" srcOrd="4" destOrd="0" presId="urn:microsoft.com/office/officeart/2018/2/layout/IconCircleList"/>
    <dgm:cxn modelId="{800E3FFA-8163-44B4-9C47-803C9230CEA9}" type="presParOf" srcId="{FC487BB5-AC82-4D6D-894C-E4BD42F0F47C}" destId="{9F624381-FF41-4CF2-A948-E68AB92E181A}" srcOrd="0" destOrd="0" presId="urn:microsoft.com/office/officeart/2018/2/layout/IconCircleList"/>
    <dgm:cxn modelId="{D09AB169-2560-4F6B-A4D6-A95BEC3B90CA}" type="presParOf" srcId="{FC487BB5-AC82-4D6D-894C-E4BD42F0F47C}" destId="{DE765522-10BE-460A-A93E-75CC558572AA}" srcOrd="1" destOrd="0" presId="urn:microsoft.com/office/officeart/2018/2/layout/IconCircleList"/>
    <dgm:cxn modelId="{9C77DBF4-552F-40B5-BC57-378196190774}" type="presParOf" srcId="{FC487BB5-AC82-4D6D-894C-E4BD42F0F47C}" destId="{0B598D66-489A-4A78-ACFB-78F11EC7B505}" srcOrd="2" destOrd="0" presId="urn:microsoft.com/office/officeart/2018/2/layout/IconCircleList"/>
    <dgm:cxn modelId="{7274BC2D-E0D1-405E-B3ED-26FE311855FA}" type="presParOf" srcId="{FC487BB5-AC82-4D6D-894C-E4BD42F0F47C}" destId="{6C5FF9DA-F80C-4735-B9F1-9CC8E7E980F8}" srcOrd="3" destOrd="0" presId="urn:microsoft.com/office/officeart/2018/2/layout/IconCircleList"/>
    <dgm:cxn modelId="{D8E99983-268A-4A7A-9FF0-C7EE2344093D}" type="presParOf" srcId="{702294FC-D3D4-4ECD-8E68-466E2CFA1192}" destId="{217F9752-918E-455D-A6F4-9502BD406C10}" srcOrd="5" destOrd="0" presId="urn:microsoft.com/office/officeart/2018/2/layout/IconCircleList"/>
    <dgm:cxn modelId="{737E4262-6866-4E62-8076-5E1AF8D850F1}" type="presParOf" srcId="{702294FC-D3D4-4ECD-8E68-466E2CFA1192}" destId="{777A64D6-2F19-493C-A114-CC472E0EEB31}" srcOrd="6" destOrd="0" presId="urn:microsoft.com/office/officeart/2018/2/layout/IconCircleList"/>
    <dgm:cxn modelId="{95EA3981-9358-4101-AF01-1272B654E100}" type="presParOf" srcId="{777A64D6-2F19-493C-A114-CC472E0EEB31}" destId="{864057A5-C64C-4279-9F1D-B20A57A1DCC2}" srcOrd="0" destOrd="0" presId="urn:microsoft.com/office/officeart/2018/2/layout/IconCircleList"/>
    <dgm:cxn modelId="{1C7126EF-3137-4488-801B-8C7F2E3FDDB8}" type="presParOf" srcId="{777A64D6-2F19-493C-A114-CC472E0EEB31}" destId="{B4660656-FE8C-4954-BEC0-748A2B6B692F}" srcOrd="1" destOrd="0" presId="urn:microsoft.com/office/officeart/2018/2/layout/IconCircleList"/>
    <dgm:cxn modelId="{1817A7C3-3230-4ECE-B461-FB2DB2348A70}" type="presParOf" srcId="{777A64D6-2F19-493C-A114-CC472E0EEB31}" destId="{BCD3D673-CD72-4A98-97F1-D7FCE98CC3C1}" srcOrd="2" destOrd="0" presId="urn:microsoft.com/office/officeart/2018/2/layout/IconCircleList"/>
    <dgm:cxn modelId="{68DC12B8-4999-4DCF-B648-2A3594AA751B}" type="presParOf" srcId="{777A64D6-2F19-493C-A114-CC472E0EEB31}" destId="{2E210D3D-0157-456F-BCDD-743461DB65D6}" srcOrd="3" destOrd="0" presId="urn:microsoft.com/office/officeart/2018/2/layout/IconCircleList"/>
    <dgm:cxn modelId="{014C19C9-1394-42A2-B2D2-1D61E7FCBBC6}" type="presParOf" srcId="{702294FC-D3D4-4ECD-8E68-466E2CFA1192}" destId="{7E19EF8E-6777-48F7-BCE1-ABC3D58D7880}" srcOrd="7" destOrd="0" presId="urn:microsoft.com/office/officeart/2018/2/layout/IconCircleList"/>
    <dgm:cxn modelId="{C8C89120-8187-4317-8C41-BA58B3BB709F}" type="presParOf" srcId="{702294FC-D3D4-4ECD-8E68-466E2CFA1192}" destId="{CF3A1AAD-7574-4CC5-82EB-552F6775EC66}" srcOrd="8" destOrd="0" presId="urn:microsoft.com/office/officeart/2018/2/layout/IconCircleList"/>
    <dgm:cxn modelId="{4E7669E5-05C8-4281-A985-34C4EE5E0FDA}" type="presParOf" srcId="{CF3A1AAD-7574-4CC5-82EB-552F6775EC66}" destId="{D052AB85-3F46-4766-9976-6F5D4EA6A4C6}" srcOrd="0" destOrd="0" presId="urn:microsoft.com/office/officeart/2018/2/layout/IconCircleList"/>
    <dgm:cxn modelId="{44ED578E-5037-43BD-891E-00854FC57848}" type="presParOf" srcId="{CF3A1AAD-7574-4CC5-82EB-552F6775EC66}" destId="{5D3ECB11-ADAB-4EA9-BACD-8EE9BF706B99}" srcOrd="1" destOrd="0" presId="urn:microsoft.com/office/officeart/2018/2/layout/IconCircleList"/>
    <dgm:cxn modelId="{B3BED89D-A97F-4B8C-B0A7-D215CEB525CC}" type="presParOf" srcId="{CF3A1AAD-7574-4CC5-82EB-552F6775EC66}" destId="{3A51FDE4-A55C-4D74-98AF-6211687092B6}" srcOrd="2" destOrd="0" presId="urn:microsoft.com/office/officeart/2018/2/layout/IconCircleList"/>
    <dgm:cxn modelId="{C57FA781-B03B-4BDC-A586-5A81E0AD063D}" type="presParOf" srcId="{CF3A1AAD-7574-4CC5-82EB-552F6775EC66}" destId="{9F86F8A1-0866-4DAA-8EE7-0752FE6B1FD6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55052A5-B051-4EFE-A608-5C83620D6B4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652CB5E-27D5-4E07-ABC3-708F3F509234}">
      <dgm:prSet/>
      <dgm:spPr/>
      <dgm:t>
        <a:bodyPr/>
        <a:lstStyle/>
        <a:p>
          <a:r>
            <a:rPr lang="en-US" dirty="0"/>
            <a:t>Billing</a:t>
          </a:r>
        </a:p>
      </dgm:t>
    </dgm:pt>
    <dgm:pt modelId="{D5DE7532-359D-4C2C-84E0-C3FA57CAE4FC}" type="parTrans" cxnId="{A52960C2-D1A4-49B1-A3FF-50C4DEB58EC8}">
      <dgm:prSet/>
      <dgm:spPr/>
      <dgm:t>
        <a:bodyPr/>
        <a:lstStyle/>
        <a:p>
          <a:endParaRPr lang="en-US"/>
        </a:p>
      </dgm:t>
    </dgm:pt>
    <dgm:pt modelId="{1C90892B-8ACA-4DC6-8765-96224EAA338E}" type="sibTrans" cxnId="{A52960C2-D1A4-49B1-A3FF-50C4DEB58EC8}">
      <dgm:prSet/>
      <dgm:spPr/>
      <dgm:t>
        <a:bodyPr/>
        <a:lstStyle/>
        <a:p>
          <a:endParaRPr lang="en-US"/>
        </a:p>
      </dgm:t>
    </dgm:pt>
    <dgm:pt modelId="{4C120F47-33CA-475F-B163-29A621F8B764}">
      <dgm:prSet/>
      <dgm:spPr/>
      <dgm:t>
        <a:bodyPr/>
        <a:lstStyle/>
        <a:p>
          <a:r>
            <a:rPr lang="en-US" dirty="0"/>
            <a:t>EMR Set up</a:t>
          </a:r>
        </a:p>
      </dgm:t>
    </dgm:pt>
    <dgm:pt modelId="{B38042AD-AD16-47AC-8558-75640443D9DA}" type="parTrans" cxnId="{89156F8B-82FD-456E-BB9C-2F67B9F4D01D}">
      <dgm:prSet/>
      <dgm:spPr/>
      <dgm:t>
        <a:bodyPr/>
        <a:lstStyle/>
        <a:p>
          <a:endParaRPr lang="en-US"/>
        </a:p>
      </dgm:t>
    </dgm:pt>
    <dgm:pt modelId="{CE719B4F-7C06-4450-B59C-2F1AEE0B156D}" type="sibTrans" cxnId="{89156F8B-82FD-456E-BB9C-2F67B9F4D01D}">
      <dgm:prSet/>
      <dgm:spPr/>
      <dgm:t>
        <a:bodyPr/>
        <a:lstStyle/>
        <a:p>
          <a:endParaRPr lang="en-US"/>
        </a:p>
      </dgm:t>
    </dgm:pt>
    <dgm:pt modelId="{69C3BD27-89C5-47F9-926F-801FE3163A49}">
      <dgm:prSet/>
      <dgm:spPr/>
      <dgm:t>
        <a:bodyPr/>
        <a:lstStyle/>
        <a:p>
          <a:r>
            <a:rPr lang="en-US" dirty="0"/>
            <a:t>Staffing</a:t>
          </a:r>
        </a:p>
      </dgm:t>
    </dgm:pt>
    <dgm:pt modelId="{9BC6C70C-63CE-4928-AF3B-BA65FA9FECE6}" type="parTrans" cxnId="{0FA72111-D4FB-48D8-98A5-9FF099BF5462}">
      <dgm:prSet/>
      <dgm:spPr/>
      <dgm:t>
        <a:bodyPr/>
        <a:lstStyle/>
        <a:p>
          <a:endParaRPr lang="en-US"/>
        </a:p>
      </dgm:t>
    </dgm:pt>
    <dgm:pt modelId="{3DDA5983-31B5-42B7-97D4-290F7B2986A6}" type="sibTrans" cxnId="{0FA72111-D4FB-48D8-98A5-9FF099BF5462}">
      <dgm:prSet/>
      <dgm:spPr/>
      <dgm:t>
        <a:bodyPr/>
        <a:lstStyle/>
        <a:p>
          <a:endParaRPr lang="en-US"/>
        </a:p>
      </dgm:t>
    </dgm:pt>
    <dgm:pt modelId="{3A071C14-23CA-4EB7-B509-56DA1CD96D24}">
      <dgm:prSet/>
      <dgm:spPr/>
      <dgm:t>
        <a:bodyPr/>
        <a:lstStyle/>
        <a:p>
          <a:r>
            <a:rPr lang="en-US" dirty="0"/>
            <a:t>Ancillary Impact</a:t>
          </a:r>
        </a:p>
      </dgm:t>
    </dgm:pt>
    <dgm:pt modelId="{C8676EB5-D91B-42B4-A3BD-32991FA7DB0C}" type="parTrans" cxnId="{3AD9A07E-C8B8-4252-8887-85EBB4AA2A59}">
      <dgm:prSet/>
      <dgm:spPr/>
      <dgm:t>
        <a:bodyPr/>
        <a:lstStyle/>
        <a:p>
          <a:endParaRPr lang="en-US"/>
        </a:p>
      </dgm:t>
    </dgm:pt>
    <dgm:pt modelId="{CF8E9DA6-97A4-4E28-961D-91DAB0380D43}" type="sibTrans" cxnId="{3AD9A07E-C8B8-4252-8887-85EBB4AA2A59}">
      <dgm:prSet/>
      <dgm:spPr/>
      <dgm:t>
        <a:bodyPr/>
        <a:lstStyle/>
        <a:p>
          <a:endParaRPr lang="en-US"/>
        </a:p>
      </dgm:t>
    </dgm:pt>
    <dgm:pt modelId="{FCFAFBCB-9B5D-4825-8C8B-E9660C27A287}" type="pres">
      <dgm:prSet presAssocID="{955052A5-B051-4EFE-A608-5C83620D6B43}" presName="root" presStyleCnt="0">
        <dgm:presLayoutVars>
          <dgm:dir/>
          <dgm:resizeHandles val="exact"/>
        </dgm:presLayoutVars>
      </dgm:prSet>
      <dgm:spPr/>
    </dgm:pt>
    <dgm:pt modelId="{55802206-E7F2-4942-90CF-028C61B38DEB}" type="pres">
      <dgm:prSet presAssocID="{0652CB5E-27D5-4E07-ABC3-708F3F509234}" presName="compNode" presStyleCnt="0"/>
      <dgm:spPr/>
    </dgm:pt>
    <dgm:pt modelId="{39F70DC3-6163-47C6-8AAA-37334E1EF29F}" type="pres">
      <dgm:prSet presAssocID="{0652CB5E-27D5-4E07-ABC3-708F3F509234}" presName="bgRect" presStyleLbl="bgShp" presStyleIdx="0" presStyleCnt="4" custLinFactNeighborX="1191" custLinFactNeighborY="-50197"/>
      <dgm:spPr/>
    </dgm:pt>
    <dgm:pt modelId="{26D4DABF-D958-4C8A-BEAE-30BBAFFFD77E}" type="pres">
      <dgm:prSet presAssocID="{0652CB5E-27D5-4E07-ABC3-708F3F50923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F401399B-444E-4D2E-B2EF-0CC8F70D9F47}" type="pres">
      <dgm:prSet presAssocID="{0652CB5E-27D5-4E07-ABC3-708F3F509234}" presName="spaceRect" presStyleCnt="0"/>
      <dgm:spPr/>
    </dgm:pt>
    <dgm:pt modelId="{A81E6612-B1CD-4F26-9AF9-9B9EDCAF8514}" type="pres">
      <dgm:prSet presAssocID="{0652CB5E-27D5-4E07-ABC3-708F3F509234}" presName="parTx" presStyleLbl="revTx" presStyleIdx="0" presStyleCnt="4">
        <dgm:presLayoutVars>
          <dgm:chMax val="0"/>
          <dgm:chPref val="0"/>
        </dgm:presLayoutVars>
      </dgm:prSet>
      <dgm:spPr/>
    </dgm:pt>
    <dgm:pt modelId="{CF73CF88-DF72-46B2-92D7-254B47BDF04F}" type="pres">
      <dgm:prSet presAssocID="{1C90892B-8ACA-4DC6-8765-96224EAA338E}" presName="sibTrans" presStyleCnt="0"/>
      <dgm:spPr/>
    </dgm:pt>
    <dgm:pt modelId="{0A0D06B3-DF1A-4F1D-A068-F498D7F46C08}" type="pres">
      <dgm:prSet presAssocID="{4C120F47-33CA-475F-B163-29A621F8B764}" presName="compNode" presStyleCnt="0"/>
      <dgm:spPr/>
    </dgm:pt>
    <dgm:pt modelId="{A64D4418-5279-4A2C-B62A-887414299981}" type="pres">
      <dgm:prSet presAssocID="{4C120F47-33CA-475F-B163-29A621F8B764}" presName="bgRect" presStyleLbl="bgShp" presStyleIdx="1" presStyleCnt="4"/>
      <dgm:spPr/>
    </dgm:pt>
    <dgm:pt modelId="{F8497EE1-77B4-4794-B3F0-C25AF401FDE4}" type="pres">
      <dgm:prSet presAssocID="{4C120F47-33CA-475F-B163-29A621F8B76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49DDC849-683E-46D4-817C-449E85387FC1}" type="pres">
      <dgm:prSet presAssocID="{4C120F47-33CA-475F-B163-29A621F8B764}" presName="spaceRect" presStyleCnt="0"/>
      <dgm:spPr/>
    </dgm:pt>
    <dgm:pt modelId="{B5CF6D4D-A7E7-44C1-9B22-C1BDC56C8CAC}" type="pres">
      <dgm:prSet presAssocID="{4C120F47-33CA-475F-B163-29A621F8B764}" presName="parTx" presStyleLbl="revTx" presStyleIdx="1" presStyleCnt="4">
        <dgm:presLayoutVars>
          <dgm:chMax val="0"/>
          <dgm:chPref val="0"/>
        </dgm:presLayoutVars>
      </dgm:prSet>
      <dgm:spPr/>
    </dgm:pt>
    <dgm:pt modelId="{21CB1717-EF94-4DC6-AA4A-E922B5F9C238}" type="pres">
      <dgm:prSet presAssocID="{CE719B4F-7C06-4450-B59C-2F1AEE0B156D}" presName="sibTrans" presStyleCnt="0"/>
      <dgm:spPr/>
    </dgm:pt>
    <dgm:pt modelId="{EF4EE581-4ED9-40A7-B57D-6F5023FAA44A}" type="pres">
      <dgm:prSet presAssocID="{69C3BD27-89C5-47F9-926F-801FE3163A49}" presName="compNode" presStyleCnt="0"/>
      <dgm:spPr/>
    </dgm:pt>
    <dgm:pt modelId="{C8BE102C-4B84-4ED1-82E6-06246198E988}" type="pres">
      <dgm:prSet presAssocID="{69C3BD27-89C5-47F9-926F-801FE3163A49}" presName="bgRect" presStyleLbl="bgShp" presStyleIdx="2" presStyleCnt="4"/>
      <dgm:spPr/>
    </dgm:pt>
    <dgm:pt modelId="{E2DB3FFA-C9AC-4839-98FE-40104E51D006}" type="pres">
      <dgm:prSet presAssocID="{69C3BD27-89C5-47F9-926F-801FE3163A4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9ACE869-AAA7-4F3D-B79A-5758AFE8F7BD}" type="pres">
      <dgm:prSet presAssocID="{69C3BD27-89C5-47F9-926F-801FE3163A49}" presName="spaceRect" presStyleCnt="0"/>
      <dgm:spPr/>
    </dgm:pt>
    <dgm:pt modelId="{18E1CC91-CE1A-4A9C-B669-61354919CEFF}" type="pres">
      <dgm:prSet presAssocID="{69C3BD27-89C5-47F9-926F-801FE3163A49}" presName="parTx" presStyleLbl="revTx" presStyleIdx="2" presStyleCnt="4">
        <dgm:presLayoutVars>
          <dgm:chMax val="0"/>
          <dgm:chPref val="0"/>
        </dgm:presLayoutVars>
      </dgm:prSet>
      <dgm:spPr/>
    </dgm:pt>
    <dgm:pt modelId="{5B309CBB-1979-42CB-A45F-EECFFD22F44F}" type="pres">
      <dgm:prSet presAssocID="{3DDA5983-31B5-42B7-97D4-290F7B2986A6}" presName="sibTrans" presStyleCnt="0"/>
      <dgm:spPr/>
    </dgm:pt>
    <dgm:pt modelId="{8AB6FB0F-0CCA-42C6-8CFA-7820DCB9499D}" type="pres">
      <dgm:prSet presAssocID="{3A071C14-23CA-4EB7-B509-56DA1CD96D24}" presName="compNode" presStyleCnt="0"/>
      <dgm:spPr/>
    </dgm:pt>
    <dgm:pt modelId="{6F8D90A9-8693-42B2-A139-2A100DFB8325}" type="pres">
      <dgm:prSet presAssocID="{3A071C14-23CA-4EB7-B509-56DA1CD96D24}" presName="bgRect" presStyleLbl="bgShp" presStyleIdx="3" presStyleCnt="4"/>
      <dgm:spPr/>
    </dgm:pt>
    <dgm:pt modelId="{02A5E1BE-101C-4619-87C0-299E8CDBC749}" type="pres">
      <dgm:prSet presAssocID="{3A071C14-23CA-4EB7-B509-56DA1CD96D2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74700EF-EF3A-4B97-A968-4A7BC935CBC2}" type="pres">
      <dgm:prSet presAssocID="{3A071C14-23CA-4EB7-B509-56DA1CD96D24}" presName="spaceRect" presStyleCnt="0"/>
      <dgm:spPr/>
    </dgm:pt>
    <dgm:pt modelId="{DD4D5962-739E-44B9-A370-3CABA1F42378}" type="pres">
      <dgm:prSet presAssocID="{3A071C14-23CA-4EB7-B509-56DA1CD96D2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60A7E02-C0CD-4E29-AF75-8A0FC9C745B4}" type="presOf" srcId="{3A071C14-23CA-4EB7-B509-56DA1CD96D24}" destId="{DD4D5962-739E-44B9-A370-3CABA1F42378}" srcOrd="0" destOrd="0" presId="urn:microsoft.com/office/officeart/2018/2/layout/IconVerticalSolidList"/>
    <dgm:cxn modelId="{6C1C1404-9B01-4680-9C69-90F6478F1649}" type="presOf" srcId="{69C3BD27-89C5-47F9-926F-801FE3163A49}" destId="{18E1CC91-CE1A-4A9C-B669-61354919CEFF}" srcOrd="0" destOrd="0" presId="urn:microsoft.com/office/officeart/2018/2/layout/IconVerticalSolidList"/>
    <dgm:cxn modelId="{0FA72111-D4FB-48D8-98A5-9FF099BF5462}" srcId="{955052A5-B051-4EFE-A608-5C83620D6B43}" destId="{69C3BD27-89C5-47F9-926F-801FE3163A49}" srcOrd="2" destOrd="0" parTransId="{9BC6C70C-63CE-4928-AF3B-BA65FA9FECE6}" sibTransId="{3DDA5983-31B5-42B7-97D4-290F7B2986A6}"/>
    <dgm:cxn modelId="{337B5962-BF1F-4FE8-A8C1-9204813255E3}" type="presOf" srcId="{955052A5-B051-4EFE-A608-5C83620D6B43}" destId="{FCFAFBCB-9B5D-4825-8C8B-E9660C27A287}" srcOrd="0" destOrd="0" presId="urn:microsoft.com/office/officeart/2018/2/layout/IconVerticalSolidList"/>
    <dgm:cxn modelId="{3AD9A07E-C8B8-4252-8887-85EBB4AA2A59}" srcId="{955052A5-B051-4EFE-A608-5C83620D6B43}" destId="{3A071C14-23CA-4EB7-B509-56DA1CD96D24}" srcOrd="3" destOrd="0" parTransId="{C8676EB5-D91B-42B4-A3BD-32991FA7DB0C}" sibTransId="{CF8E9DA6-97A4-4E28-961D-91DAB0380D43}"/>
    <dgm:cxn modelId="{89156F8B-82FD-456E-BB9C-2F67B9F4D01D}" srcId="{955052A5-B051-4EFE-A608-5C83620D6B43}" destId="{4C120F47-33CA-475F-B163-29A621F8B764}" srcOrd="1" destOrd="0" parTransId="{B38042AD-AD16-47AC-8558-75640443D9DA}" sibTransId="{CE719B4F-7C06-4450-B59C-2F1AEE0B156D}"/>
    <dgm:cxn modelId="{B48A9BA3-7F25-48AA-A12C-E3A04928E5E8}" type="presOf" srcId="{0652CB5E-27D5-4E07-ABC3-708F3F509234}" destId="{A81E6612-B1CD-4F26-9AF9-9B9EDCAF8514}" srcOrd="0" destOrd="0" presId="urn:microsoft.com/office/officeart/2018/2/layout/IconVerticalSolidList"/>
    <dgm:cxn modelId="{E1BB12C1-D130-49A4-9883-DB2D2E19A469}" type="presOf" srcId="{4C120F47-33CA-475F-B163-29A621F8B764}" destId="{B5CF6D4D-A7E7-44C1-9B22-C1BDC56C8CAC}" srcOrd="0" destOrd="0" presId="urn:microsoft.com/office/officeart/2018/2/layout/IconVerticalSolidList"/>
    <dgm:cxn modelId="{A52960C2-D1A4-49B1-A3FF-50C4DEB58EC8}" srcId="{955052A5-B051-4EFE-A608-5C83620D6B43}" destId="{0652CB5E-27D5-4E07-ABC3-708F3F509234}" srcOrd="0" destOrd="0" parTransId="{D5DE7532-359D-4C2C-84E0-C3FA57CAE4FC}" sibTransId="{1C90892B-8ACA-4DC6-8765-96224EAA338E}"/>
    <dgm:cxn modelId="{DB48CC6E-9DFE-4BBB-83CC-82812E7AD1A0}" type="presParOf" srcId="{FCFAFBCB-9B5D-4825-8C8B-E9660C27A287}" destId="{55802206-E7F2-4942-90CF-028C61B38DEB}" srcOrd="0" destOrd="0" presId="urn:microsoft.com/office/officeart/2018/2/layout/IconVerticalSolidList"/>
    <dgm:cxn modelId="{022F6AFC-4FAB-45C7-B4A2-F8C2ECFD9CEE}" type="presParOf" srcId="{55802206-E7F2-4942-90CF-028C61B38DEB}" destId="{39F70DC3-6163-47C6-8AAA-37334E1EF29F}" srcOrd="0" destOrd="0" presId="urn:microsoft.com/office/officeart/2018/2/layout/IconVerticalSolidList"/>
    <dgm:cxn modelId="{E90BF44C-0E38-4FCA-9CFA-FA842CA268C9}" type="presParOf" srcId="{55802206-E7F2-4942-90CF-028C61B38DEB}" destId="{26D4DABF-D958-4C8A-BEAE-30BBAFFFD77E}" srcOrd="1" destOrd="0" presId="urn:microsoft.com/office/officeart/2018/2/layout/IconVerticalSolidList"/>
    <dgm:cxn modelId="{989C74A0-E96C-4916-8658-AB5BF4B9D1A9}" type="presParOf" srcId="{55802206-E7F2-4942-90CF-028C61B38DEB}" destId="{F401399B-444E-4D2E-B2EF-0CC8F70D9F47}" srcOrd="2" destOrd="0" presId="urn:microsoft.com/office/officeart/2018/2/layout/IconVerticalSolidList"/>
    <dgm:cxn modelId="{16904DB1-720B-4C2A-9DDA-BAFFB3B81E63}" type="presParOf" srcId="{55802206-E7F2-4942-90CF-028C61B38DEB}" destId="{A81E6612-B1CD-4F26-9AF9-9B9EDCAF8514}" srcOrd="3" destOrd="0" presId="urn:microsoft.com/office/officeart/2018/2/layout/IconVerticalSolidList"/>
    <dgm:cxn modelId="{D52E80E8-9E18-4C27-8CF1-2D4F2366CE62}" type="presParOf" srcId="{FCFAFBCB-9B5D-4825-8C8B-E9660C27A287}" destId="{CF73CF88-DF72-46B2-92D7-254B47BDF04F}" srcOrd="1" destOrd="0" presId="urn:microsoft.com/office/officeart/2018/2/layout/IconVerticalSolidList"/>
    <dgm:cxn modelId="{AF798D28-B85A-4CD3-A9DE-5D2363B94C85}" type="presParOf" srcId="{FCFAFBCB-9B5D-4825-8C8B-E9660C27A287}" destId="{0A0D06B3-DF1A-4F1D-A068-F498D7F46C08}" srcOrd="2" destOrd="0" presId="urn:microsoft.com/office/officeart/2018/2/layout/IconVerticalSolidList"/>
    <dgm:cxn modelId="{1F61A8B6-9720-4407-A0B8-E751E3F15418}" type="presParOf" srcId="{0A0D06B3-DF1A-4F1D-A068-F498D7F46C08}" destId="{A64D4418-5279-4A2C-B62A-887414299981}" srcOrd="0" destOrd="0" presId="urn:microsoft.com/office/officeart/2018/2/layout/IconVerticalSolidList"/>
    <dgm:cxn modelId="{5CB4AA7A-730F-4199-8150-33E3278D3F7D}" type="presParOf" srcId="{0A0D06B3-DF1A-4F1D-A068-F498D7F46C08}" destId="{F8497EE1-77B4-4794-B3F0-C25AF401FDE4}" srcOrd="1" destOrd="0" presId="urn:microsoft.com/office/officeart/2018/2/layout/IconVerticalSolidList"/>
    <dgm:cxn modelId="{E3AD624A-93DA-4CE2-AE5C-4497C4BAB39D}" type="presParOf" srcId="{0A0D06B3-DF1A-4F1D-A068-F498D7F46C08}" destId="{49DDC849-683E-46D4-817C-449E85387FC1}" srcOrd="2" destOrd="0" presId="urn:microsoft.com/office/officeart/2018/2/layout/IconVerticalSolidList"/>
    <dgm:cxn modelId="{15E40B6D-19B2-4858-8D9E-FC2F9510D0FA}" type="presParOf" srcId="{0A0D06B3-DF1A-4F1D-A068-F498D7F46C08}" destId="{B5CF6D4D-A7E7-44C1-9B22-C1BDC56C8CAC}" srcOrd="3" destOrd="0" presId="urn:microsoft.com/office/officeart/2018/2/layout/IconVerticalSolidList"/>
    <dgm:cxn modelId="{0244D7D4-8E4B-4ACF-9123-13011915C73F}" type="presParOf" srcId="{FCFAFBCB-9B5D-4825-8C8B-E9660C27A287}" destId="{21CB1717-EF94-4DC6-AA4A-E922B5F9C238}" srcOrd="3" destOrd="0" presId="urn:microsoft.com/office/officeart/2018/2/layout/IconVerticalSolidList"/>
    <dgm:cxn modelId="{B69F0B2E-0A11-418A-9E45-6C8E86FC9B76}" type="presParOf" srcId="{FCFAFBCB-9B5D-4825-8C8B-E9660C27A287}" destId="{EF4EE581-4ED9-40A7-B57D-6F5023FAA44A}" srcOrd="4" destOrd="0" presId="urn:microsoft.com/office/officeart/2018/2/layout/IconVerticalSolidList"/>
    <dgm:cxn modelId="{621E21CB-A585-4E5D-9C6F-853C65FBD098}" type="presParOf" srcId="{EF4EE581-4ED9-40A7-B57D-6F5023FAA44A}" destId="{C8BE102C-4B84-4ED1-82E6-06246198E988}" srcOrd="0" destOrd="0" presId="urn:microsoft.com/office/officeart/2018/2/layout/IconVerticalSolidList"/>
    <dgm:cxn modelId="{A0E27171-ED2A-430B-8DE8-6899B80A407C}" type="presParOf" srcId="{EF4EE581-4ED9-40A7-B57D-6F5023FAA44A}" destId="{E2DB3FFA-C9AC-4839-98FE-40104E51D006}" srcOrd="1" destOrd="0" presId="urn:microsoft.com/office/officeart/2018/2/layout/IconVerticalSolidList"/>
    <dgm:cxn modelId="{5B327358-3688-43DA-B25C-F9D9F5A70623}" type="presParOf" srcId="{EF4EE581-4ED9-40A7-B57D-6F5023FAA44A}" destId="{49ACE869-AAA7-4F3D-B79A-5758AFE8F7BD}" srcOrd="2" destOrd="0" presId="urn:microsoft.com/office/officeart/2018/2/layout/IconVerticalSolidList"/>
    <dgm:cxn modelId="{55B1CB6D-0750-4F62-933B-072FBCC53CC5}" type="presParOf" srcId="{EF4EE581-4ED9-40A7-B57D-6F5023FAA44A}" destId="{18E1CC91-CE1A-4A9C-B669-61354919CEFF}" srcOrd="3" destOrd="0" presId="urn:microsoft.com/office/officeart/2018/2/layout/IconVerticalSolidList"/>
    <dgm:cxn modelId="{2CEB7329-FD8A-4607-BF4C-2CA844718E1D}" type="presParOf" srcId="{FCFAFBCB-9B5D-4825-8C8B-E9660C27A287}" destId="{5B309CBB-1979-42CB-A45F-EECFFD22F44F}" srcOrd="5" destOrd="0" presId="urn:microsoft.com/office/officeart/2018/2/layout/IconVerticalSolidList"/>
    <dgm:cxn modelId="{A9851834-0A10-466D-A0F4-DD8A44DE9FF2}" type="presParOf" srcId="{FCFAFBCB-9B5D-4825-8C8B-E9660C27A287}" destId="{8AB6FB0F-0CCA-42C6-8CFA-7820DCB9499D}" srcOrd="6" destOrd="0" presId="urn:microsoft.com/office/officeart/2018/2/layout/IconVerticalSolidList"/>
    <dgm:cxn modelId="{25F3B10A-A18D-433F-87F8-32B441D56911}" type="presParOf" srcId="{8AB6FB0F-0CCA-42C6-8CFA-7820DCB9499D}" destId="{6F8D90A9-8693-42B2-A139-2A100DFB8325}" srcOrd="0" destOrd="0" presId="urn:microsoft.com/office/officeart/2018/2/layout/IconVerticalSolidList"/>
    <dgm:cxn modelId="{10DC77E7-B840-4751-A241-7F01E12F5E3D}" type="presParOf" srcId="{8AB6FB0F-0CCA-42C6-8CFA-7820DCB9499D}" destId="{02A5E1BE-101C-4619-87C0-299E8CDBC749}" srcOrd="1" destOrd="0" presId="urn:microsoft.com/office/officeart/2018/2/layout/IconVerticalSolidList"/>
    <dgm:cxn modelId="{8FC7CAA0-9D24-4999-B8C3-616212356600}" type="presParOf" srcId="{8AB6FB0F-0CCA-42C6-8CFA-7820DCB9499D}" destId="{A74700EF-EF3A-4B97-A968-4A7BC935CBC2}" srcOrd="2" destOrd="0" presId="urn:microsoft.com/office/officeart/2018/2/layout/IconVerticalSolidList"/>
    <dgm:cxn modelId="{1AFF4C4F-0496-44EC-AFA1-FBDF9BE085F5}" type="presParOf" srcId="{8AB6FB0F-0CCA-42C6-8CFA-7820DCB9499D}" destId="{DD4D5962-739E-44B9-A370-3CABA1F423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56D27B3-1BF7-4AF6-92CE-A90EA035382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603F4F7-E088-4836-AE96-1694C63A891C}">
      <dgm:prSet/>
      <dgm:spPr/>
      <dgm:t>
        <a:bodyPr/>
        <a:lstStyle/>
        <a:p>
          <a:r>
            <a:rPr lang="en-US" dirty="0"/>
            <a:t>Referral Process</a:t>
          </a:r>
        </a:p>
      </dgm:t>
    </dgm:pt>
    <dgm:pt modelId="{2496D82B-2C9D-46D0-AB5D-B15C4579EB6B}" type="parTrans" cxnId="{B373348B-1662-409E-9507-9945918E1011}">
      <dgm:prSet/>
      <dgm:spPr/>
      <dgm:t>
        <a:bodyPr/>
        <a:lstStyle/>
        <a:p>
          <a:endParaRPr lang="en-US"/>
        </a:p>
      </dgm:t>
    </dgm:pt>
    <dgm:pt modelId="{8DBE6A30-947D-4F16-B237-F98DDD39B523}" type="sibTrans" cxnId="{B373348B-1662-409E-9507-9945918E1011}">
      <dgm:prSet/>
      <dgm:spPr/>
      <dgm:t>
        <a:bodyPr/>
        <a:lstStyle/>
        <a:p>
          <a:endParaRPr lang="en-US"/>
        </a:p>
      </dgm:t>
    </dgm:pt>
    <dgm:pt modelId="{DB07BA9E-97A3-43F9-8729-05BAF63CC2D6}">
      <dgm:prSet/>
      <dgm:spPr/>
      <dgm:t>
        <a:bodyPr/>
        <a:lstStyle/>
        <a:p>
          <a:r>
            <a:rPr lang="en-US" dirty="0"/>
            <a:t>Staffing</a:t>
          </a:r>
        </a:p>
      </dgm:t>
    </dgm:pt>
    <dgm:pt modelId="{19DFAEA8-11F4-4B19-BE81-C32D8EBC7AAD}" type="parTrans" cxnId="{9462AD53-482A-49C1-B0AA-DA58B0231062}">
      <dgm:prSet/>
      <dgm:spPr/>
      <dgm:t>
        <a:bodyPr/>
        <a:lstStyle/>
        <a:p>
          <a:endParaRPr lang="en-US"/>
        </a:p>
      </dgm:t>
    </dgm:pt>
    <dgm:pt modelId="{C96115F3-0423-43F4-BF94-BEDB641D1C1D}" type="sibTrans" cxnId="{9462AD53-482A-49C1-B0AA-DA58B0231062}">
      <dgm:prSet/>
      <dgm:spPr/>
      <dgm:t>
        <a:bodyPr/>
        <a:lstStyle/>
        <a:p>
          <a:endParaRPr lang="en-US"/>
        </a:p>
      </dgm:t>
    </dgm:pt>
    <dgm:pt modelId="{B2B4DB36-0BB4-4D53-9AC7-FFA0FE81D072}">
      <dgm:prSet/>
      <dgm:spPr/>
      <dgm:t>
        <a:bodyPr/>
        <a:lstStyle/>
        <a:p>
          <a:r>
            <a:rPr lang="en-US" dirty="0"/>
            <a:t>Therapy Plans</a:t>
          </a:r>
        </a:p>
      </dgm:t>
    </dgm:pt>
    <dgm:pt modelId="{15ACFDC5-3483-4BFE-B966-2FF15077990A}" type="parTrans" cxnId="{91C564B0-5A5A-4152-BC6E-8E5E5B6A09BE}">
      <dgm:prSet/>
      <dgm:spPr/>
      <dgm:t>
        <a:bodyPr/>
        <a:lstStyle/>
        <a:p>
          <a:endParaRPr lang="en-US"/>
        </a:p>
      </dgm:t>
    </dgm:pt>
    <dgm:pt modelId="{FE393636-A2AF-4B96-98B5-4CDFEEB59AEA}" type="sibTrans" cxnId="{91C564B0-5A5A-4152-BC6E-8E5E5B6A09BE}">
      <dgm:prSet/>
      <dgm:spPr/>
      <dgm:t>
        <a:bodyPr/>
        <a:lstStyle/>
        <a:p>
          <a:endParaRPr lang="en-US"/>
        </a:p>
      </dgm:t>
    </dgm:pt>
    <dgm:pt modelId="{33FBE458-6AE9-43D9-A7A6-CB52BC74BCD2}">
      <dgm:prSet/>
      <dgm:spPr/>
      <dgm:t>
        <a:bodyPr/>
        <a:lstStyle/>
        <a:p>
          <a:r>
            <a:rPr lang="en-US" dirty="0"/>
            <a:t>Medications</a:t>
          </a:r>
        </a:p>
      </dgm:t>
    </dgm:pt>
    <dgm:pt modelId="{2389B269-09C3-4613-8DB9-D21ABAF99DDD}" type="parTrans" cxnId="{94EDF14D-5B3F-426D-8164-0BBEF8223FDE}">
      <dgm:prSet/>
      <dgm:spPr/>
      <dgm:t>
        <a:bodyPr/>
        <a:lstStyle/>
        <a:p>
          <a:endParaRPr lang="en-US"/>
        </a:p>
      </dgm:t>
    </dgm:pt>
    <dgm:pt modelId="{41F90C67-15BC-475B-ACE1-AD6724CD59AA}" type="sibTrans" cxnId="{94EDF14D-5B3F-426D-8164-0BBEF8223FDE}">
      <dgm:prSet/>
      <dgm:spPr/>
      <dgm:t>
        <a:bodyPr/>
        <a:lstStyle/>
        <a:p>
          <a:endParaRPr lang="en-US"/>
        </a:p>
      </dgm:t>
    </dgm:pt>
    <dgm:pt modelId="{61898B08-1E09-4AC0-B647-F12307811168}">
      <dgm:prSet/>
      <dgm:spPr/>
      <dgm:t>
        <a:bodyPr/>
        <a:lstStyle/>
        <a:p>
          <a:r>
            <a:rPr lang="en-US" dirty="0"/>
            <a:t>Cost to Patient</a:t>
          </a:r>
        </a:p>
      </dgm:t>
    </dgm:pt>
    <dgm:pt modelId="{6D768C68-E498-413D-8DF5-8F4EB5C0DB85}" type="parTrans" cxnId="{5E32BCB7-7C93-4D38-93FC-C8495967AA61}">
      <dgm:prSet/>
      <dgm:spPr/>
      <dgm:t>
        <a:bodyPr/>
        <a:lstStyle/>
        <a:p>
          <a:endParaRPr lang="en-US"/>
        </a:p>
      </dgm:t>
    </dgm:pt>
    <dgm:pt modelId="{A554C8B8-A511-4486-B889-A45F325A1878}" type="sibTrans" cxnId="{5E32BCB7-7C93-4D38-93FC-C8495967AA61}">
      <dgm:prSet/>
      <dgm:spPr/>
      <dgm:t>
        <a:bodyPr/>
        <a:lstStyle/>
        <a:p>
          <a:endParaRPr lang="en-US"/>
        </a:p>
      </dgm:t>
    </dgm:pt>
    <dgm:pt modelId="{F3238052-65C5-47E0-B0C3-600C42148BCC}">
      <dgm:prSet/>
      <dgm:spPr/>
      <dgm:t>
        <a:bodyPr/>
        <a:lstStyle/>
        <a:p>
          <a:r>
            <a:rPr lang="en-US" dirty="0"/>
            <a:t>Working with Reps</a:t>
          </a:r>
        </a:p>
      </dgm:t>
    </dgm:pt>
    <dgm:pt modelId="{49B86530-A805-4D02-8830-EEA78E54E377}" type="parTrans" cxnId="{28226767-7533-4C66-BD7F-698AB12B1A3C}">
      <dgm:prSet/>
      <dgm:spPr/>
      <dgm:t>
        <a:bodyPr/>
        <a:lstStyle/>
        <a:p>
          <a:endParaRPr lang="en-US"/>
        </a:p>
      </dgm:t>
    </dgm:pt>
    <dgm:pt modelId="{11A9DAEF-52D4-42DA-8DA5-03DFAA1118F7}" type="sibTrans" cxnId="{28226767-7533-4C66-BD7F-698AB12B1A3C}">
      <dgm:prSet/>
      <dgm:spPr/>
      <dgm:t>
        <a:bodyPr/>
        <a:lstStyle/>
        <a:p>
          <a:endParaRPr lang="en-US"/>
        </a:p>
      </dgm:t>
    </dgm:pt>
    <dgm:pt modelId="{EDC8030C-36D1-4EF0-9872-EC1B3BFD0C0B}">
      <dgm:prSet/>
      <dgm:spPr/>
      <dgm:t>
        <a:bodyPr/>
        <a:lstStyle/>
        <a:p>
          <a:r>
            <a:rPr lang="en-US" dirty="0"/>
            <a:t>Prior Auth Process</a:t>
          </a:r>
        </a:p>
      </dgm:t>
    </dgm:pt>
    <dgm:pt modelId="{47DC6518-01CB-42FA-A03A-C5990B0D93B1}" type="parTrans" cxnId="{DCB6C8E8-3C3A-4B99-8805-9CD0449CC971}">
      <dgm:prSet/>
      <dgm:spPr/>
      <dgm:t>
        <a:bodyPr/>
        <a:lstStyle/>
        <a:p>
          <a:endParaRPr lang="en-US"/>
        </a:p>
      </dgm:t>
    </dgm:pt>
    <dgm:pt modelId="{8FCF05B4-EBEB-4856-998F-28D3D8E92CC0}" type="sibTrans" cxnId="{DCB6C8E8-3C3A-4B99-8805-9CD0449CC971}">
      <dgm:prSet/>
      <dgm:spPr/>
      <dgm:t>
        <a:bodyPr/>
        <a:lstStyle/>
        <a:p>
          <a:endParaRPr lang="en-US"/>
        </a:p>
      </dgm:t>
    </dgm:pt>
    <dgm:pt modelId="{2345A5CF-62A4-4818-8EF5-9EB64803FD90}">
      <dgm:prSet/>
      <dgm:spPr/>
      <dgm:t>
        <a:bodyPr/>
        <a:lstStyle/>
        <a:p>
          <a:r>
            <a:rPr lang="en-US" dirty="0"/>
            <a:t>Rheum Protocols</a:t>
          </a:r>
        </a:p>
      </dgm:t>
    </dgm:pt>
    <dgm:pt modelId="{771F3352-06B9-4A68-9B70-DED653DF60B5}" type="parTrans" cxnId="{227BBC34-CCA0-4BAC-BF57-29DCFF423053}">
      <dgm:prSet/>
      <dgm:spPr/>
      <dgm:t>
        <a:bodyPr/>
        <a:lstStyle/>
        <a:p>
          <a:endParaRPr lang="en-US"/>
        </a:p>
      </dgm:t>
    </dgm:pt>
    <dgm:pt modelId="{F589040C-55D7-4118-9FAA-D326E462EA99}" type="sibTrans" cxnId="{227BBC34-CCA0-4BAC-BF57-29DCFF423053}">
      <dgm:prSet/>
      <dgm:spPr/>
      <dgm:t>
        <a:bodyPr/>
        <a:lstStyle/>
        <a:p>
          <a:endParaRPr lang="en-US"/>
        </a:p>
      </dgm:t>
    </dgm:pt>
    <dgm:pt modelId="{FD0773C4-5B25-40A6-9004-0892A6D28032}" type="pres">
      <dgm:prSet presAssocID="{756D27B3-1BF7-4AF6-92CE-A90EA0353825}" presName="vert0" presStyleCnt="0">
        <dgm:presLayoutVars>
          <dgm:dir/>
          <dgm:animOne val="branch"/>
          <dgm:animLvl val="lvl"/>
        </dgm:presLayoutVars>
      </dgm:prSet>
      <dgm:spPr/>
    </dgm:pt>
    <dgm:pt modelId="{1F56A121-25F6-46BD-9389-DF426F5EE3F4}" type="pres">
      <dgm:prSet presAssocID="{7603F4F7-E088-4836-AE96-1694C63A891C}" presName="thickLine" presStyleLbl="alignNode1" presStyleIdx="0" presStyleCnt="8"/>
      <dgm:spPr/>
    </dgm:pt>
    <dgm:pt modelId="{B3389184-CF6E-43D9-99DF-D76D18AEAC77}" type="pres">
      <dgm:prSet presAssocID="{7603F4F7-E088-4836-AE96-1694C63A891C}" presName="horz1" presStyleCnt="0"/>
      <dgm:spPr/>
    </dgm:pt>
    <dgm:pt modelId="{9A0E7399-1FB4-4867-BACE-6810BAE6E77F}" type="pres">
      <dgm:prSet presAssocID="{7603F4F7-E088-4836-AE96-1694C63A891C}" presName="tx1" presStyleLbl="revTx" presStyleIdx="0" presStyleCnt="8"/>
      <dgm:spPr/>
    </dgm:pt>
    <dgm:pt modelId="{6722BD95-59E2-4D5B-BD5B-0CEFCEA62D97}" type="pres">
      <dgm:prSet presAssocID="{7603F4F7-E088-4836-AE96-1694C63A891C}" presName="vert1" presStyleCnt="0"/>
      <dgm:spPr/>
    </dgm:pt>
    <dgm:pt modelId="{E56CB080-596F-4831-B666-CFACDB7D79AC}" type="pres">
      <dgm:prSet presAssocID="{DB07BA9E-97A3-43F9-8729-05BAF63CC2D6}" presName="thickLine" presStyleLbl="alignNode1" presStyleIdx="1" presStyleCnt="8"/>
      <dgm:spPr/>
    </dgm:pt>
    <dgm:pt modelId="{CAA7313D-0B8F-417B-A895-AC1E55443AE8}" type="pres">
      <dgm:prSet presAssocID="{DB07BA9E-97A3-43F9-8729-05BAF63CC2D6}" presName="horz1" presStyleCnt="0"/>
      <dgm:spPr/>
    </dgm:pt>
    <dgm:pt modelId="{9D87EB65-2779-4FF7-9A31-AD510F02170F}" type="pres">
      <dgm:prSet presAssocID="{DB07BA9E-97A3-43F9-8729-05BAF63CC2D6}" presName="tx1" presStyleLbl="revTx" presStyleIdx="1" presStyleCnt="8"/>
      <dgm:spPr/>
    </dgm:pt>
    <dgm:pt modelId="{4DB17124-3459-44BA-8E51-E100751396EF}" type="pres">
      <dgm:prSet presAssocID="{DB07BA9E-97A3-43F9-8729-05BAF63CC2D6}" presName="vert1" presStyleCnt="0"/>
      <dgm:spPr/>
    </dgm:pt>
    <dgm:pt modelId="{067C037C-8108-490D-81E5-2C0DC0930FCE}" type="pres">
      <dgm:prSet presAssocID="{B2B4DB36-0BB4-4D53-9AC7-FFA0FE81D072}" presName="thickLine" presStyleLbl="alignNode1" presStyleIdx="2" presStyleCnt="8"/>
      <dgm:spPr/>
    </dgm:pt>
    <dgm:pt modelId="{CDDE7F47-4B5E-4E8A-B24B-07FAF4E292AF}" type="pres">
      <dgm:prSet presAssocID="{B2B4DB36-0BB4-4D53-9AC7-FFA0FE81D072}" presName="horz1" presStyleCnt="0"/>
      <dgm:spPr/>
    </dgm:pt>
    <dgm:pt modelId="{5914F2D2-0C08-4E91-9437-0B1D8C57F426}" type="pres">
      <dgm:prSet presAssocID="{B2B4DB36-0BB4-4D53-9AC7-FFA0FE81D072}" presName="tx1" presStyleLbl="revTx" presStyleIdx="2" presStyleCnt="8"/>
      <dgm:spPr/>
    </dgm:pt>
    <dgm:pt modelId="{38BC0E46-12BC-4160-9FF4-D7DC3A3B5C3C}" type="pres">
      <dgm:prSet presAssocID="{B2B4DB36-0BB4-4D53-9AC7-FFA0FE81D072}" presName="vert1" presStyleCnt="0"/>
      <dgm:spPr/>
    </dgm:pt>
    <dgm:pt modelId="{3D7CD683-C5E0-4C60-A5B7-33816827CE37}" type="pres">
      <dgm:prSet presAssocID="{33FBE458-6AE9-43D9-A7A6-CB52BC74BCD2}" presName="thickLine" presStyleLbl="alignNode1" presStyleIdx="3" presStyleCnt="8"/>
      <dgm:spPr/>
    </dgm:pt>
    <dgm:pt modelId="{04C4E2BE-7639-410D-BE63-093553A1CD79}" type="pres">
      <dgm:prSet presAssocID="{33FBE458-6AE9-43D9-A7A6-CB52BC74BCD2}" presName="horz1" presStyleCnt="0"/>
      <dgm:spPr/>
    </dgm:pt>
    <dgm:pt modelId="{B0F95F32-087C-4517-8015-D92451118036}" type="pres">
      <dgm:prSet presAssocID="{33FBE458-6AE9-43D9-A7A6-CB52BC74BCD2}" presName="tx1" presStyleLbl="revTx" presStyleIdx="3" presStyleCnt="8"/>
      <dgm:spPr/>
    </dgm:pt>
    <dgm:pt modelId="{97752586-7E1A-425D-8E1B-F7FFF45CD469}" type="pres">
      <dgm:prSet presAssocID="{33FBE458-6AE9-43D9-A7A6-CB52BC74BCD2}" presName="vert1" presStyleCnt="0"/>
      <dgm:spPr/>
    </dgm:pt>
    <dgm:pt modelId="{66C93351-686E-4645-8E23-9311D7AB5E61}" type="pres">
      <dgm:prSet presAssocID="{61898B08-1E09-4AC0-B647-F12307811168}" presName="thickLine" presStyleLbl="alignNode1" presStyleIdx="4" presStyleCnt="8"/>
      <dgm:spPr/>
    </dgm:pt>
    <dgm:pt modelId="{C87A5BDF-8EAB-4A31-BBA6-D77A34E4F901}" type="pres">
      <dgm:prSet presAssocID="{61898B08-1E09-4AC0-B647-F12307811168}" presName="horz1" presStyleCnt="0"/>
      <dgm:spPr/>
    </dgm:pt>
    <dgm:pt modelId="{7E345E34-6998-4DC8-94F0-BC5C73511BFC}" type="pres">
      <dgm:prSet presAssocID="{61898B08-1E09-4AC0-B647-F12307811168}" presName="tx1" presStyleLbl="revTx" presStyleIdx="4" presStyleCnt="8"/>
      <dgm:spPr/>
    </dgm:pt>
    <dgm:pt modelId="{19548320-735F-490B-A65E-46F6AF5829BB}" type="pres">
      <dgm:prSet presAssocID="{61898B08-1E09-4AC0-B647-F12307811168}" presName="vert1" presStyleCnt="0"/>
      <dgm:spPr/>
    </dgm:pt>
    <dgm:pt modelId="{8532FD6C-6EF5-4C92-BC82-D2B7AF7DEF34}" type="pres">
      <dgm:prSet presAssocID="{F3238052-65C5-47E0-B0C3-600C42148BCC}" presName="thickLine" presStyleLbl="alignNode1" presStyleIdx="5" presStyleCnt="8"/>
      <dgm:spPr/>
    </dgm:pt>
    <dgm:pt modelId="{4323E1E2-9ACF-41A8-B895-3FD096A53379}" type="pres">
      <dgm:prSet presAssocID="{F3238052-65C5-47E0-B0C3-600C42148BCC}" presName="horz1" presStyleCnt="0"/>
      <dgm:spPr/>
    </dgm:pt>
    <dgm:pt modelId="{364A5608-40F1-4663-BC37-548A1F1E3F89}" type="pres">
      <dgm:prSet presAssocID="{F3238052-65C5-47E0-B0C3-600C42148BCC}" presName="tx1" presStyleLbl="revTx" presStyleIdx="5" presStyleCnt="8"/>
      <dgm:spPr/>
    </dgm:pt>
    <dgm:pt modelId="{AC285FDA-13A4-4909-A82C-59A3E775EABA}" type="pres">
      <dgm:prSet presAssocID="{F3238052-65C5-47E0-B0C3-600C42148BCC}" presName="vert1" presStyleCnt="0"/>
      <dgm:spPr/>
    </dgm:pt>
    <dgm:pt modelId="{0E03356E-4D33-433E-A3EB-38916CBC317E}" type="pres">
      <dgm:prSet presAssocID="{EDC8030C-36D1-4EF0-9872-EC1B3BFD0C0B}" presName="thickLine" presStyleLbl="alignNode1" presStyleIdx="6" presStyleCnt="8"/>
      <dgm:spPr/>
    </dgm:pt>
    <dgm:pt modelId="{B438C51B-BBB9-40A1-8066-6D5D2BA71A87}" type="pres">
      <dgm:prSet presAssocID="{EDC8030C-36D1-4EF0-9872-EC1B3BFD0C0B}" presName="horz1" presStyleCnt="0"/>
      <dgm:spPr/>
    </dgm:pt>
    <dgm:pt modelId="{8385A42F-C130-4537-8A9C-C6EE5E61CDFF}" type="pres">
      <dgm:prSet presAssocID="{EDC8030C-36D1-4EF0-9872-EC1B3BFD0C0B}" presName="tx1" presStyleLbl="revTx" presStyleIdx="6" presStyleCnt="8"/>
      <dgm:spPr/>
    </dgm:pt>
    <dgm:pt modelId="{2E430DD0-475A-4FA0-A6C2-7E7566EB8C78}" type="pres">
      <dgm:prSet presAssocID="{EDC8030C-36D1-4EF0-9872-EC1B3BFD0C0B}" presName="vert1" presStyleCnt="0"/>
      <dgm:spPr/>
    </dgm:pt>
    <dgm:pt modelId="{19ADBE09-D4AF-4807-96CC-3F2C681E5FF7}" type="pres">
      <dgm:prSet presAssocID="{2345A5CF-62A4-4818-8EF5-9EB64803FD90}" presName="thickLine" presStyleLbl="alignNode1" presStyleIdx="7" presStyleCnt="8"/>
      <dgm:spPr/>
    </dgm:pt>
    <dgm:pt modelId="{2D064839-3412-4E1E-8398-7085C984FB6D}" type="pres">
      <dgm:prSet presAssocID="{2345A5CF-62A4-4818-8EF5-9EB64803FD90}" presName="horz1" presStyleCnt="0"/>
      <dgm:spPr/>
    </dgm:pt>
    <dgm:pt modelId="{49C1C46F-7CCF-4B1F-B5B2-16916D8394C1}" type="pres">
      <dgm:prSet presAssocID="{2345A5CF-62A4-4818-8EF5-9EB64803FD90}" presName="tx1" presStyleLbl="revTx" presStyleIdx="7" presStyleCnt="8"/>
      <dgm:spPr/>
    </dgm:pt>
    <dgm:pt modelId="{64936ADC-BAB6-4013-8F96-0BC790A59453}" type="pres">
      <dgm:prSet presAssocID="{2345A5CF-62A4-4818-8EF5-9EB64803FD90}" presName="vert1" presStyleCnt="0"/>
      <dgm:spPr/>
    </dgm:pt>
  </dgm:ptLst>
  <dgm:cxnLst>
    <dgm:cxn modelId="{48C8F50D-1295-4EAF-A805-C735A4C9A8BF}" type="presOf" srcId="{F3238052-65C5-47E0-B0C3-600C42148BCC}" destId="{364A5608-40F1-4663-BC37-548A1F1E3F89}" srcOrd="0" destOrd="0" presId="urn:microsoft.com/office/officeart/2008/layout/LinedList"/>
    <dgm:cxn modelId="{9D720621-30EB-4A40-BC2E-595B576D331E}" type="presOf" srcId="{7603F4F7-E088-4836-AE96-1694C63A891C}" destId="{9A0E7399-1FB4-4867-BACE-6810BAE6E77F}" srcOrd="0" destOrd="0" presId="urn:microsoft.com/office/officeart/2008/layout/LinedList"/>
    <dgm:cxn modelId="{E7807926-8155-4B8C-9EB1-8BBE826FE8F2}" type="presOf" srcId="{756D27B3-1BF7-4AF6-92CE-A90EA0353825}" destId="{FD0773C4-5B25-40A6-9004-0892A6D28032}" srcOrd="0" destOrd="0" presId="urn:microsoft.com/office/officeart/2008/layout/LinedList"/>
    <dgm:cxn modelId="{227BBC34-CCA0-4BAC-BF57-29DCFF423053}" srcId="{756D27B3-1BF7-4AF6-92CE-A90EA0353825}" destId="{2345A5CF-62A4-4818-8EF5-9EB64803FD90}" srcOrd="7" destOrd="0" parTransId="{771F3352-06B9-4A68-9B70-DED653DF60B5}" sibTransId="{F589040C-55D7-4118-9FAA-D326E462EA99}"/>
    <dgm:cxn modelId="{28226767-7533-4C66-BD7F-698AB12B1A3C}" srcId="{756D27B3-1BF7-4AF6-92CE-A90EA0353825}" destId="{F3238052-65C5-47E0-B0C3-600C42148BCC}" srcOrd="5" destOrd="0" parTransId="{49B86530-A805-4D02-8830-EEA78E54E377}" sibTransId="{11A9DAEF-52D4-42DA-8DA5-03DFAA1118F7}"/>
    <dgm:cxn modelId="{94EDF14D-5B3F-426D-8164-0BBEF8223FDE}" srcId="{756D27B3-1BF7-4AF6-92CE-A90EA0353825}" destId="{33FBE458-6AE9-43D9-A7A6-CB52BC74BCD2}" srcOrd="3" destOrd="0" parTransId="{2389B269-09C3-4613-8DB9-D21ABAF99DDD}" sibTransId="{41F90C67-15BC-475B-ACE1-AD6724CD59AA}"/>
    <dgm:cxn modelId="{9462AD53-482A-49C1-B0AA-DA58B0231062}" srcId="{756D27B3-1BF7-4AF6-92CE-A90EA0353825}" destId="{DB07BA9E-97A3-43F9-8729-05BAF63CC2D6}" srcOrd="1" destOrd="0" parTransId="{19DFAEA8-11F4-4B19-BE81-C32D8EBC7AAD}" sibTransId="{C96115F3-0423-43F4-BF94-BEDB641D1C1D}"/>
    <dgm:cxn modelId="{B373348B-1662-409E-9507-9945918E1011}" srcId="{756D27B3-1BF7-4AF6-92CE-A90EA0353825}" destId="{7603F4F7-E088-4836-AE96-1694C63A891C}" srcOrd="0" destOrd="0" parTransId="{2496D82B-2C9D-46D0-AB5D-B15C4579EB6B}" sibTransId="{8DBE6A30-947D-4F16-B237-F98DDD39B523}"/>
    <dgm:cxn modelId="{9D489B8F-1B38-4C0F-8261-7903A8801110}" type="presOf" srcId="{EDC8030C-36D1-4EF0-9872-EC1B3BFD0C0B}" destId="{8385A42F-C130-4537-8A9C-C6EE5E61CDFF}" srcOrd="0" destOrd="0" presId="urn:microsoft.com/office/officeart/2008/layout/LinedList"/>
    <dgm:cxn modelId="{9B1C3095-FC62-45F5-8DD0-964F1A7FFD9A}" type="presOf" srcId="{33FBE458-6AE9-43D9-A7A6-CB52BC74BCD2}" destId="{B0F95F32-087C-4517-8015-D92451118036}" srcOrd="0" destOrd="0" presId="urn:microsoft.com/office/officeart/2008/layout/LinedList"/>
    <dgm:cxn modelId="{4462B3AC-3961-4C7B-B13D-741AC9CC63C6}" type="presOf" srcId="{61898B08-1E09-4AC0-B647-F12307811168}" destId="{7E345E34-6998-4DC8-94F0-BC5C73511BFC}" srcOrd="0" destOrd="0" presId="urn:microsoft.com/office/officeart/2008/layout/LinedList"/>
    <dgm:cxn modelId="{91C564B0-5A5A-4152-BC6E-8E5E5B6A09BE}" srcId="{756D27B3-1BF7-4AF6-92CE-A90EA0353825}" destId="{B2B4DB36-0BB4-4D53-9AC7-FFA0FE81D072}" srcOrd="2" destOrd="0" parTransId="{15ACFDC5-3483-4BFE-B966-2FF15077990A}" sibTransId="{FE393636-A2AF-4B96-98B5-4CDFEEB59AEA}"/>
    <dgm:cxn modelId="{5E32BCB7-7C93-4D38-93FC-C8495967AA61}" srcId="{756D27B3-1BF7-4AF6-92CE-A90EA0353825}" destId="{61898B08-1E09-4AC0-B647-F12307811168}" srcOrd="4" destOrd="0" parTransId="{6D768C68-E498-413D-8DF5-8F4EB5C0DB85}" sibTransId="{A554C8B8-A511-4486-B889-A45F325A1878}"/>
    <dgm:cxn modelId="{D0ED83BD-DB8A-4FED-A5F7-C046A8377363}" type="presOf" srcId="{B2B4DB36-0BB4-4D53-9AC7-FFA0FE81D072}" destId="{5914F2D2-0C08-4E91-9437-0B1D8C57F426}" srcOrd="0" destOrd="0" presId="urn:microsoft.com/office/officeart/2008/layout/LinedList"/>
    <dgm:cxn modelId="{C0510BCB-28F3-4F26-BBED-1BF470FAF516}" type="presOf" srcId="{DB07BA9E-97A3-43F9-8729-05BAF63CC2D6}" destId="{9D87EB65-2779-4FF7-9A31-AD510F02170F}" srcOrd="0" destOrd="0" presId="urn:microsoft.com/office/officeart/2008/layout/LinedList"/>
    <dgm:cxn modelId="{659F38E5-FC53-4E14-B5C9-116A84A4EAEF}" type="presOf" srcId="{2345A5CF-62A4-4818-8EF5-9EB64803FD90}" destId="{49C1C46F-7CCF-4B1F-B5B2-16916D8394C1}" srcOrd="0" destOrd="0" presId="urn:microsoft.com/office/officeart/2008/layout/LinedList"/>
    <dgm:cxn modelId="{DCB6C8E8-3C3A-4B99-8805-9CD0449CC971}" srcId="{756D27B3-1BF7-4AF6-92CE-A90EA0353825}" destId="{EDC8030C-36D1-4EF0-9872-EC1B3BFD0C0B}" srcOrd="6" destOrd="0" parTransId="{47DC6518-01CB-42FA-A03A-C5990B0D93B1}" sibTransId="{8FCF05B4-EBEB-4856-998F-28D3D8E92CC0}"/>
    <dgm:cxn modelId="{C58E9793-3159-4E05-88B5-D41409A013B5}" type="presParOf" srcId="{FD0773C4-5B25-40A6-9004-0892A6D28032}" destId="{1F56A121-25F6-46BD-9389-DF426F5EE3F4}" srcOrd="0" destOrd="0" presId="urn:microsoft.com/office/officeart/2008/layout/LinedList"/>
    <dgm:cxn modelId="{2038087F-0535-4E45-9AC5-110F8C5375FA}" type="presParOf" srcId="{FD0773C4-5B25-40A6-9004-0892A6D28032}" destId="{B3389184-CF6E-43D9-99DF-D76D18AEAC77}" srcOrd="1" destOrd="0" presId="urn:microsoft.com/office/officeart/2008/layout/LinedList"/>
    <dgm:cxn modelId="{E7ADDBCF-FFD0-4ABE-B9FB-BDCF719DF447}" type="presParOf" srcId="{B3389184-CF6E-43D9-99DF-D76D18AEAC77}" destId="{9A0E7399-1FB4-4867-BACE-6810BAE6E77F}" srcOrd="0" destOrd="0" presId="urn:microsoft.com/office/officeart/2008/layout/LinedList"/>
    <dgm:cxn modelId="{3969B632-D5C7-450C-8E32-DEA9E7EE5576}" type="presParOf" srcId="{B3389184-CF6E-43D9-99DF-D76D18AEAC77}" destId="{6722BD95-59E2-4D5B-BD5B-0CEFCEA62D97}" srcOrd="1" destOrd="0" presId="urn:microsoft.com/office/officeart/2008/layout/LinedList"/>
    <dgm:cxn modelId="{A65F5F04-DFAB-4DE2-B9D7-E3A41D77C592}" type="presParOf" srcId="{FD0773C4-5B25-40A6-9004-0892A6D28032}" destId="{E56CB080-596F-4831-B666-CFACDB7D79AC}" srcOrd="2" destOrd="0" presId="urn:microsoft.com/office/officeart/2008/layout/LinedList"/>
    <dgm:cxn modelId="{63D8E9C2-0B1A-45AB-A409-6DA456ACD820}" type="presParOf" srcId="{FD0773C4-5B25-40A6-9004-0892A6D28032}" destId="{CAA7313D-0B8F-417B-A895-AC1E55443AE8}" srcOrd="3" destOrd="0" presId="urn:microsoft.com/office/officeart/2008/layout/LinedList"/>
    <dgm:cxn modelId="{38CC8720-8F25-4EA0-B102-6858367B54A9}" type="presParOf" srcId="{CAA7313D-0B8F-417B-A895-AC1E55443AE8}" destId="{9D87EB65-2779-4FF7-9A31-AD510F02170F}" srcOrd="0" destOrd="0" presId="urn:microsoft.com/office/officeart/2008/layout/LinedList"/>
    <dgm:cxn modelId="{F8CAA9AE-5A65-41E2-8254-D2476C211A3F}" type="presParOf" srcId="{CAA7313D-0B8F-417B-A895-AC1E55443AE8}" destId="{4DB17124-3459-44BA-8E51-E100751396EF}" srcOrd="1" destOrd="0" presId="urn:microsoft.com/office/officeart/2008/layout/LinedList"/>
    <dgm:cxn modelId="{E04A2DBF-752D-40CF-8544-162ECAFE56C9}" type="presParOf" srcId="{FD0773C4-5B25-40A6-9004-0892A6D28032}" destId="{067C037C-8108-490D-81E5-2C0DC0930FCE}" srcOrd="4" destOrd="0" presId="urn:microsoft.com/office/officeart/2008/layout/LinedList"/>
    <dgm:cxn modelId="{6BE064E6-9B15-44A1-B9AC-C1324C9F0A10}" type="presParOf" srcId="{FD0773C4-5B25-40A6-9004-0892A6D28032}" destId="{CDDE7F47-4B5E-4E8A-B24B-07FAF4E292AF}" srcOrd="5" destOrd="0" presId="urn:microsoft.com/office/officeart/2008/layout/LinedList"/>
    <dgm:cxn modelId="{992019EE-FAF2-4C6C-9917-69A9F64E48BA}" type="presParOf" srcId="{CDDE7F47-4B5E-4E8A-B24B-07FAF4E292AF}" destId="{5914F2D2-0C08-4E91-9437-0B1D8C57F426}" srcOrd="0" destOrd="0" presId="urn:microsoft.com/office/officeart/2008/layout/LinedList"/>
    <dgm:cxn modelId="{3CB31AD8-5684-4108-A97D-160255C6019D}" type="presParOf" srcId="{CDDE7F47-4B5E-4E8A-B24B-07FAF4E292AF}" destId="{38BC0E46-12BC-4160-9FF4-D7DC3A3B5C3C}" srcOrd="1" destOrd="0" presId="urn:microsoft.com/office/officeart/2008/layout/LinedList"/>
    <dgm:cxn modelId="{F1427F30-5B20-4ACB-B9D7-FDC3A14E42F6}" type="presParOf" srcId="{FD0773C4-5B25-40A6-9004-0892A6D28032}" destId="{3D7CD683-C5E0-4C60-A5B7-33816827CE37}" srcOrd="6" destOrd="0" presId="urn:microsoft.com/office/officeart/2008/layout/LinedList"/>
    <dgm:cxn modelId="{B486A6AD-514E-4582-AC43-285B031CA37C}" type="presParOf" srcId="{FD0773C4-5B25-40A6-9004-0892A6D28032}" destId="{04C4E2BE-7639-410D-BE63-093553A1CD79}" srcOrd="7" destOrd="0" presId="urn:microsoft.com/office/officeart/2008/layout/LinedList"/>
    <dgm:cxn modelId="{DF7975E7-9988-4F4C-BEDE-DF0720E58DBF}" type="presParOf" srcId="{04C4E2BE-7639-410D-BE63-093553A1CD79}" destId="{B0F95F32-087C-4517-8015-D92451118036}" srcOrd="0" destOrd="0" presId="urn:microsoft.com/office/officeart/2008/layout/LinedList"/>
    <dgm:cxn modelId="{E5594560-F7BC-4CFC-BD28-BDF3DD26EB45}" type="presParOf" srcId="{04C4E2BE-7639-410D-BE63-093553A1CD79}" destId="{97752586-7E1A-425D-8E1B-F7FFF45CD469}" srcOrd="1" destOrd="0" presId="urn:microsoft.com/office/officeart/2008/layout/LinedList"/>
    <dgm:cxn modelId="{0486CE83-D26F-4CF3-AE9E-9BEF1256870B}" type="presParOf" srcId="{FD0773C4-5B25-40A6-9004-0892A6D28032}" destId="{66C93351-686E-4645-8E23-9311D7AB5E61}" srcOrd="8" destOrd="0" presId="urn:microsoft.com/office/officeart/2008/layout/LinedList"/>
    <dgm:cxn modelId="{9C771E05-5546-4A84-AFCE-904A1C81FB3B}" type="presParOf" srcId="{FD0773C4-5B25-40A6-9004-0892A6D28032}" destId="{C87A5BDF-8EAB-4A31-BBA6-D77A34E4F901}" srcOrd="9" destOrd="0" presId="urn:microsoft.com/office/officeart/2008/layout/LinedList"/>
    <dgm:cxn modelId="{0B31A24A-F2AD-4967-B5EA-33637BAF366A}" type="presParOf" srcId="{C87A5BDF-8EAB-4A31-BBA6-D77A34E4F901}" destId="{7E345E34-6998-4DC8-94F0-BC5C73511BFC}" srcOrd="0" destOrd="0" presId="urn:microsoft.com/office/officeart/2008/layout/LinedList"/>
    <dgm:cxn modelId="{E085E1C1-8094-4642-A664-9D7D73364BC7}" type="presParOf" srcId="{C87A5BDF-8EAB-4A31-BBA6-D77A34E4F901}" destId="{19548320-735F-490B-A65E-46F6AF5829BB}" srcOrd="1" destOrd="0" presId="urn:microsoft.com/office/officeart/2008/layout/LinedList"/>
    <dgm:cxn modelId="{494137E5-A847-4D07-A17E-5FE8CC564A96}" type="presParOf" srcId="{FD0773C4-5B25-40A6-9004-0892A6D28032}" destId="{8532FD6C-6EF5-4C92-BC82-D2B7AF7DEF34}" srcOrd="10" destOrd="0" presId="urn:microsoft.com/office/officeart/2008/layout/LinedList"/>
    <dgm:cxn modelId="{E0C7406F-7B32-479A-9EDD-3D5AB8564F23}" type="presParOf" srcId="{FD0773C4-5B25-40A6-9004-0892A6D28032}" destId="{4323E1E2-9ACF-41A8-B895-3FD096A53379}" srcOrd="11" destOrd="0" presId="urn:microsoft.com/office/officeart/2008/layout/LinedList"/>
    <dgm:cxn modelId="{01375518-0182-4869-A332-B8E32B8CA5DA}" type="presParOf" srcId="{4323E1E2-9ACF-41A8-B895-3FD096A53379}" destId="{364A5608-40F1-4663-BC37-548A1F1E3F89}" srcOrd="0" destOrd="0" presId="urn:microsoft.com/office/officeart/2008/layout/LinedList"/>
    <dgm:cxn modelId="{85ED2113-8D38-4D31-8E09-0FC2A3F7922A}" type="presParOf" srcId="{4323E1E2-9ACF-41A8-B895-3FD096A53379}" destId="{AC285FDA-13A4-4909-A82C-59A3E775EABA}" srcOrd="1" destOrd="0" presId="urn:microsoft.com/office/officeart/2008/layout/LinedList"/>
    <dgm:cxn modelId="{D73FDE36-B1D4-4C75-9295-223F7D1A913F}" type="presParOf" srcId="{FD0773C4-5B25-40A6-9004-0892A6D28032}" destId="{0E03356E-4D33-433E-A3EB-38916CBC317E}" srcOrd="12" destOrd="0" presId="urn:microsoft.com/office/officeart/2008/layout/LinedList"/>
    <dgm:cxn modelId="{0AAE100F-BB2E-41F8-8D7B-CB0217983051}" type="presParOf" srcId="{FD0773C4-5B25-40A6-9004-0892A6D28032}" destId="{B438C51B-BBB9-40A1-8066-6D5D2BA71A87}" srcOrd="13" destOrd="0" presId="urn:microsoft.com/office/officeart/2008/layout/LinedList"/>
    <dgm:cxn modelId="{1EC1852F-942D-40DB-844F-94DF59F96E10}" type="presParOf" srcId="{B438C51B-BBB9-40A1-8066-6D5D2BA71A87}" destId="{8385A42F-C130-4537-8A9C-C6EE5E61CDFF}" srcOrd="0" destOrd="0" presId="urn:microsoft.com/office/officeart/2008/layout/LinedList"/>
    <dgm:cxn modelId="{2A38C1BF-905F-4341-AC90-C242A2335203}" type="presParOf" srcId="{B438C51B-BBB9-40A1-8066-6D5D2BA71A87}" destId="{2E430DD0-475A-4FA0-A6C2-7E7566EB8C78}" srcOrd="1" destOrd="0" presId="urn:microsoft.com/office/officeart/2008/layout/LinedList"/>
    <dgm:cxn modelId="{CB1F7D48-9CD3-47A5-902F-4D077CB15739}" type="presParOf" srcId="{FD0773C4-5B25-40A6-9004-0892A6D28032}" destId="{19ADBE09-D4AF-4807-96CC-3F2C681E5FF7}" srcOrd="14" destOrd="0" presId="urn:microsoft.com/office/officeart/2008/layout/LinedList"/>
    <dgm:cxn modelId="{5BF338E8-B94E-473A-A027-77E20611FAEC}" type="presParOf" srcId="{FD0773C4-5B25-40A6-9004-0892A6D28032}" destId="{2D064839-3412-4E1E-8398-7085C984FB6D}" srcOrd="15" destOrd="0" presId="urn:microsoft.com/office/officeart/2008/layout/LinedList"/>
    <dgm:cxn modelId="{6083CFFF-5B1B-4554-BF4B-3EBFCBE91F64}" type="presParOf" srcId="{2D064839-3412-4E1E-8398-7085C984FB6D}" destId="{49C1C46F-7CCF-4B1F-B5B2-16916D8394C1}" srcOrd="0" destOrd="0" presId="urn:microsoft.com/office/officeart/2008/layout/LinedList"/>
    <dgm:cxn modelId="{9BCCCCD1-A2F4-47D9-A57C-A0F06D78FA65}" type="presParOf" srcId="{2D064839-3412-4E1E-8398-7085C984FB6D}" destId="{64936ADC-BAB6-4013-8F96-0BC790A5945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2D0C80-FF85-4C75-B84F-EE64D06BDC9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65CE5C4-B2DA-46D4-8DC8-1ECC7AFD09D9}">
      <dgm:prSet/>
      <dgm:spPr/>
      <dgm:t>
        <a:bodyPr/>
        <a:lstStyle/>
        <a:p>
          <a:pPr>
            <a:defRPr cap="all"/>
          </a:pPr>
          <a:r>
            <a:rPr lang="en-US" dirty="0"/>
            <a:t>Clinic Flow and Space</a:t>
          </a:r>
        </a:p>
      </dgm:t>
    </dgm:pt>
    <dgm:pt modelId="{7875556F-EC9C-4DEF-9801-0F411EF53B9E}" type="parTrans" cxnId="{89D2D712-0D5A-475B-B0F0-A19E05360A80}">
      <dgm:prSet/>
      <dgm:spPr/>
      <dgm:t>
        <a:bodyPr/>
        <a:lstStyle/>
        <a:p>
          <a:endParaRPr lang="en-US"/>
        </a:p>
      </dgm:t>
    </dgm:pt>
    <dgm:pt modelId="{B03529DC-D7BC-4D8A-8B1F-233BB19C3F54}" type="sibTrans" cxnId="{89D2D712-0D5A-475B-B0F0-A19E05360A80}">
      <dgm:prSet/>
      <dgm:spPr/>
      <dgm:t>
        <a:bodyPr/>
        <a:lstStyle/>
        <a:p>
          <a:endParaRPr lang="en-US"/>
        </a:p>
      </dgm:t>
    </dgm:pt>
    <dgm:pt modelId="{6C1FC7B7-383D-4F01-B79A-58C5620EBFFC}">
      <dgm:prSet/>
      <dgm:spPr/>
      <dgm:t>
        <a:bodyPr/>
        <a:lstStyle/>
        <a:p>
          <a:pPr>
            <a:defRPr cap="all"/>
          </a:pPr>
          <a:r>
            <a:rPr lang="en-US" dirty="0"/>
            <a:t>Operational Considerations</a:t>
          </a:r>
        </a:p>
      </dgm:t>
    </dgm:pt>
    <dgm:pt modelId="{821961C7-FEB8-4B65-9D54-88308D4459D4}" type="parTrans" cxnId="{A8A09735-C62B-471D-A906-133AF4569193}">
      <dgm:prSet/>
      <dgm:spPr/>
      <dgm:t>
        <a:bodyPr/>
        <a:lstStyle/>
        <a:p>
          <a:endParaRPr lang="en-US"/>
        </a:p>
      </dgm:t>
    </dgm:pt>
    <dgm:pt modelId="{9AE3E0F7-E2E8-4CB0-9663-B8AE08F799E5}" type="sibTrans" cxnId="{A8A09735-C62B-471D-A906-133AF4569193}">
      <dgm:prSet/>
      <dgm:spPr/>
      <dgm:t>
        <a:bodyPr/>
        <a:lstStyle/>
        <a:p>
          <a:endParaRPr lang="en-US"/>
        </a:p>
      </dgm:t>
    </dgm:pt>
    <dgm:pt modelId="{C2F1630B-1D8F-4579-BD95-71168999E668}">
      <dgm:prSet/>
      <dgm:spPr/>
      <dgm:t>
        <a:bodyPr/>
        <a:lstStyle/>
        <a:p>
          <a:pPr>
            <a:defRPr cap="all"/>
          </a:pPr>
          <a:r>
            <a:rPr lang="en-US" dirty="0"/>
            <a:t>Expectations</a:t>
          </a:r>
        </a:p>
      </dgm:t>
    </dgm:pt>
    <dgm:pt modelId="{73A75ACB-C7A8-4027-9CBB-C7F236944E74}" type="parTrans" cxnId="{F6AD3C70-7EDD-4E15-8AC7-2AD132ED7765}">
      <dgm:prSet/>
      <dgm:spPr/>
      <dgm:t>
        <a:bodyPr/>
        <a:lstStyle/>
        <a:p>
          <a:endParaRPr lang="en-US"/>
        </a:p>
      </dgm:t>
    </dgm:pt>
    <dgm:pt modelId="{F6E3B1A4-E019-462A-AD8B-C3AD3836F9C5}" type="sibTrans" cxnId="{F6AD3C70-7EDD-4E15-8AC7-2AD132ED7765}">
      <dgm:prSet/>
      <dgm:spPr/>
      <dgm:t>
        <a:bodyPr/>
        <a:lstStyle/>
        <a:p>
          <a:endParaRPr lang="en-US"/>
        </a:p>
      </dgm:t>
    </dgm:pt>
    <dgm:pt modelId="{2A8DD7B8-C247-443B-9BAD-12F5568C45A0}" type="pres">
      <dgm:prSet presAssocID="{472D0C80-FF85-4C75-B84F-EE64D06BDC97}" presName="root" presStyleCnt="0">
        <dgm:presLayoutVars>
          <dgm:dir/>
          <dgm:resizeHandles val="exact"/>
        </dgm:presLayoutVars>
      </dgm:prSet>
      <dgm:spPr/>
    </dgm:pt>
    <dgm:pt modelId="{51EA1E76-688D-431C-B228-D6BBDA14D49B}" type="pres">
      <dgm:prSet presAssocID="{065CE5C4-B2DA-46D4-8DC8-1ECC7AFD09D9}" presName="compNode" presStyleCnt="0"/>
      <dgm:spPr/>
    </dgm:pt>
    <dgm:pt modelId="{5BDB1F44-5B6D-4D07-B2EE-23847F213999}" type="pres">
      <dgm:prSet presAssocID="{065CE5C4-B2DA-46D4-8DC8-1ECC7AFD09D9}" presName="iconBgRect" presStyleLbl="bgShp" presStyleIdx="0" presStyleCnt="3"/>
      <dgm:spPr/>
    </dgm:pt>
    <dgm:pt modelId="{EF22B8E0-4C75-4AB7-8A26-178800996F5B}" type="pres">
      <dgm:prSet presAssocID="{065CE5C4-B2DA-46D4-8DC8-1ECC7AFD09D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35C56B59-F3A5-4867-BF7A-9C3E8FF5AC44}" type="pres">
      <dgm:prSet presAssocID="{065CE5C4-B2DA-46D4-8DC8-1ECC7AFD09D9}" presName="spaceRect" presStyleCnt="0"/>
      <dgm:spPr/>
    </dgm:pt>
    <dgm:pt modelId="{18C02880-7733-42EC-9B8C-905B21A43F68}" type="pres">
      <dgm:prSet presAssocID="{065CE5C4-B2DA-46D4-8DC8-1ECC7AFD09D9}" presName="textRect" presStyleLbl="revTx" presStyleIdx="0" presStyleCnt="3">
        <dgm:presLayoutVars>
          <dgm:chMax val="1"/>
          <dgm:chPref val="1"/>
        </dgm:presLayoutVars>
      </dgm:prSet>
      <dgm:spPr/>
    </dgm:pt>
    <dgm:pt modelId="{D2A3E6AE-CE52-4D07-BFEC-7E2523391301}" type="pres">
      <dgm:prSet presAssocID="{B03529DC-D7BC-4D8A-8B1F-233BB19C3F54}" presName="sibTrans" presStyleCnt="0"/>
      <dgm:spPr/>
    </dgm:pt>
    <dgm:pt modelId="{7E1DC5E0-38CA-4231-AD04-8ED4B2D1BB18}" type="pres">
      <dgm:prSet presAssocID="{6C1FC7B7-383D-4F01-B79A-58C5620EBFFC}" presName="compNode" presStyleCnt="0"/>
      <dgm:spPr/>
    </dgm:pt>
    <dgm:pt modelId="{23A0DA17-9E87-42D5-91F0-43DFA22316CF}" type="pres">
      <dgm:prSet presAssocID="{6C1FC7B7-383D-4F01-B79A-58C5620EBFFC}" presName="iconBgRect" presStyleLbl="bgShp" presStyleIdx="1" presStyleCnt="3"/>
      <dgm:spPr/>
    </dgm:pt>
    <dgm:pt modelId="{C270F4D7-6435-482B-9966-46B4495F6674}" type="pres">
      <dgm:prSet presAssocID="{6C1FC7B7-383D-4F01-B79A-58C5620EBFF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C1065E7-C7DF-4664-BDC9-E6C6F44E44E0}" type="pres">
      <dgm:prSet presAssocID="{6C1FC7B7-383D-4F01-B79A-58C5620EBFFC}" presName="spaceRect" presStyleCnt="0"/>
      <dgm:spPr/>
    </dgm:pt>
    <dgm:pt modelId="{E4F8E1AF-E956-43B5-8016-3C2567E5233E}" type="pres">
      <dgm:prSet presAssocID="{6C1FC7B7-383D-4F01-B79A-58C5620EBFFC}" presName="textRect" presStyleLbl="revTx" presStyleIdx="1" presStyleCnt="3">
        <dgm:presLayoutVars>
          <dgm:chMax val="1"/>
          <dgm:chPref val="1"/>
        </dgm:presLayoutVars>
      </dgm:prSet>
      <dgm:spPr/>
    </dgm:pt>
    <dgm:pt modelId="{9CFEFACD-01BE-4AFE-BA99-ABA6D3608A97}" type="pres">
      <dgm:prSet presAssocID="{9AE3E0F7-E2E8-4CB0-9663-B8AE08F799E5}" presName="sibTrans" presStyleCnt="0"/>
      <dgm:spPr/>
    </dgm:pt>
    <dgm:pt modelId="{1EB474E4-BD37-4EAC-8220-D8370A650503}" type="pres">
      <dgm:prSet presAssocID="{C2F1630B-1D8F-4579-BD95-71168999E668}" presName="compNode" presStyleCnt="0"/>
      <dgm:spPr/>
    </dgm:pt>
    <dgm:pt modelId="{BAE9C951-AB89-4854-AB29-3CEE93655F61}" type="pres">
      <dgm:prSet presAssocID="{C2F1630B-1D8F-4579-BD95-71168999E668}" presName="iconBgRect" presStyleLbl="bgShp" presStyleIdx="2" presStyleCnt="3"/>
      <dgm:spPr/>
    </dgm:pt>
    <dgm:pt modelId="{CDE04610-424A-4B65-8352-496A2226AC22}" type="pres">
      <dgm:prSet presAssocID="{C2F1630B-1D8F-4579-BD95-71168999E66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7C0908AF-4812-4C3A-853F-1797ED9082EE}" type="pres">
      <dgm:prSet presAssocID="{C2F1630B-1D8F-4579-BD95-71168999E668}" presName="spaceRect" presStyleCnt="0"/>
      <dgm:spPr/>
    </dgm:pt>
    <dgm:pt modelId="{E805AC3C-9BAF-4966-AB3E-0C56C96F95B8}" type="pres">
      <dgm:prSet presAssocID="{C2F1630B-1D8F-4579-BD95-71168999E66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9D2D712-0D5A-475B-B0F0-A19E05360A80}" srcId="{472D0C80-FF85-4C75-B84F-EE64D06BDC97}" destId="{065CE5C4-B2DA-46D4-8DC8-1ECC7AFD09D9}" srcOrd="0" destOrd="0" parTransId="{7875556F-EC9C-4DEF-9801-0F411EF53B9E}" sibTransId="{B03529DC-D7BC-4D8A-8B1F-233BB19C3F54}"/>
    <dgm:cxn modelId="{FEB7AC15-600C-444F-9B2E-790568B8B372}" type="presOf" srcId="{472D0C80-FF85-4C75-B84F-EE64D06BDC97}" destId="{2A8DD7B8-C247-443B-9BAD-12F5568C45A0}" srcOrd="0" destOrd="0" presId="urn:microsoft.com/office/officeart/2018/5/layout/IconCircleLabelList"/>
    <dgm:cxn modelId="{FB615B23-F96D-496B-8509-AA17B4244BFA}" type="presOf" srcId="{065CE5C4-B2DA-46D4-8DC8-1ECC7AFD09D9}" destId="{18C02880-7733-42EC-9B8C-905B21A43F68}" srcOrd="0" destOrd="0" presId="urn:microsoft.com/office/officeart/2018/5/layout/IconCircleLabelList"/>
    <dgm:cxn modelId="{A8A09735-C62B-471D-A906-133AF4569193}" srcId="{472D0C80-FF85-4C75-B84F-EE64D06BDC97}" destId="{6C1FC7B7-383D-4F01-B79A-58C5620EBFFC}" srcOrd="1" destOrd="0" parTransId="{821961C7-FEB8-4B65-9D54-88308D4459D4}" sibTransId="{9AE3E0F7-E2E8-4CB0-9663-B8AE08F799E5}"/>
    <dgm:cxn modelId="{7817C36B-D2BE-428C-8457-2C583348E873}" type="presOf" srcId="{6C1FC7B7-383D-4F01-B79A-58C5620EBFFC}" destId="{E4F8E1AF-E956-43B5-8016-3C2567E5233E}" srcOrd="0" destOrd="0" presId="urn:microsoft.com/office/officeart/2018/5/layout/IconCircleLabelList"/>
    <dgm:cxn modelId="{F6AD3C70-7EDD-4E15-8AC7-2AD132ED7765}" srcId="{472D0C80-FF85-4C75-B84F-EE64D06BDC97}" destId="{C2F1630B-1D8F-4579-BD95-71168999E668}" srcOrd="2" destOrd="0" parTransId="{73A75ACB-C7A8-4027-9CBB-C7F236944E74}" sibTransId="{F6E3B1A4-E019-462A-AD8B-C3AD3836F9C5}"/>
    <dgm:cxn modelId="{5C8DFD9B-2724-4D45-A18F-7E7810CBB97A}" type="presOf" srcId="{C2F1630B-1D8F-4579-BD95-71168999E668}" destId="{E805AC3C-9BAF-4966-AB3E-0C56C96F95B8}" srcOrd="0" destOrd="0" presId="urn:microsoft.com/office/officeart/2018/5/layout/IconCircleLabelList"/>
    <dgm:cxn modelId="{7EB65FB0-BDD3-4DE8-8106-ED5C48BC25A2}" type="presParOf" srcId="{2A8DD7B8-C247-443B-9BAD-12F5568C45A0}" destId="{51EA1E76-688D-431C-B228-D6BBDA14D49B}" srcOrd="0" destOrd="0" presId="urn:microsoft.com/office/officeart/2018/5/layout/IconCircleLabelList"/>
    <dgm:cxn modelId="{F953785E-B4E5-4531-8FD0-E57101DE7927}" type="presParOf" srcId="{51EA1E76-688D-431C-B228-D6BBDA14D49B}" destId="{5BDB1F44-5B6D-4D07-B2EE-23847F213999}" srcOrd="0" destOrd="0" presId="urn:microsoft.com/office/officeart/2018/5/layout/IconCircleLabelList"/>
    <dgm:cxn modelId="{4F7E4F41-4972-4E24-8FE0-5FD21598BE4D}" type="presParOf" srcId="{51EA1E76-688D-431C-B228-D6BBDA14D49B}" destId="{EF22B8E0-4C75-4AB7-8A26-178800996F5B}" srcOrd="1" destOrd="0" presId="urn:microsoft.com/office/officeart/2018/5/layout/IconCircleLabelList"/>
    <dgm:cxn modelId="{95EB1242-3151-4E8A-81F1-0F2C31C8ABF0}" type="presParOf" srcId="{51EA1E76-688D-431C-B228-D6BBDA14D49B}" destId="{35C56B59-F3A5-4867-BF7A-9C3E8FF5AC44}" srcOrd="2" destOrd="0" presId="urn:microsoft.com/office/officeart/2018/5/layout/IconCircleLabelList"/>
    <dgm:cxn modelId="{0A233702-E884-4AA3-A78A-4629D5388183}" type="presParOf" srcId="{51EA1E76-688D-431C-B228-D6BBDA14D49B}" destId="{18C02880-7733-42EC-9B8C-905B21A43F68}" srcOrd="3" destOrd="0" presId="urn:microsoft.com/office/officeart/2018/5/layout/IconCircleLabelList"/>
    <dgm:cxn modelId="{D61B1A6D-0719-4C26-937B-F8D803ABBFFF}" type="presParOf" srcId="{2A8DD7B8-C247-443B-9BAD-12F5568C45A0}" destId="{D2A3E6AE-CE52-4D07-BFEC-7E2523391301}" srcOrd="1" destOrd="0" presId="urn:microsoft.com/office/officeart/2018/5/layout/IconCircleLabelList"/>
    <dgm:cxn modelId="{D00273C3-132A-409D-B796-0CA707CE874A}" type="presParOf" srcId="{2A8DD7B8-C247-443B-9BAD-12F5568C45A0}" destId="{7E1DC5E0-38CA-4231-AD04-8ED4B2D1BB18}" srcOrd="2" destOrd="0" presId="urn:microsoft.com/office/officeart/2018/5/layout/IconCircleLabelList"/>
    <dgm:cxn modelId="{95984F27-913B-455C-A421-D45F68DB4787}" type="presParOf" srcId="{7E1DC5E0-38CA-4231-AD04-8ED4B2D1BB18}" destId="{23A0DA17-9E87-42D5-91F0-43DFA22316CF}" srcOrd="0" destOrd="0" presId="urn:microsoft.com/office/officeart/2018/5/layout/IconCircleLabelList"/>
    <dgm:cxn modelId="{5789362E-3F25-41EE-9E9B-FA601E64D0E9}" type="presParOf" srcId="{7E1DC5E0-38CA-4231-AD04-8ED4B2D1BB18}" destId="{C270F4D7-6435-482B-9966-46B4495F6674}" srcOrd="1" destOrd="0" presId="urn:microsoft.com/office/officeart/2018/5/layout/IconCircleLabelList"/>
    <dgm:cxn modelId="{6CF74DC5-BE85-4F37-A8D1-CA15FB81F75E}" type="presParOf" srcId="{7E1DC5E0-38CA-4231-AD04-8ED4B2D1BB18}" destId="{1C1065E7-C7DF-4664-BDC9-E6C6F44E44E0}" srcOrd="2" destOrd="0" presId="urn:microsoft.com/office/officeart/2018/5/layout/IconCircleLabelList"/>
    <dgm:cxn modelId="{E52E6FA8-BF5C-4FA5-BB5B-560A0A192C6B}" type="presParOf" srcId="{7E1DC5E0-38CA-4231-AD04-8ED4B2D1BB18}" destId="{E4F8E1AF-E956-43B5-8016-3C2567E5233E}" srcOrd="3" destOrd="0" presId="urn:microsoft.com/office/officeart/2018/5/layout/IconCircleLabelList"/>
    <dgm:cxn modelId="{41067FEE-481B-4D65-BD34-03BC2B85DED5}" type="presParOf" srcId="{2A8DD7B8-C247-443B-9BAD-12F5568C45A0}" destId="{9CFEFACD-01BE-4AFE-BA99-ABA6D3608A97}" srcOrd="3" destOrd="0" presId="urn:microsoft.com/office/officeart/2018/5/layout/IconCircleLabelList"/>
    <dgm:cxn modelId="{DC803284-423C-45B1-8323-83EF38351F19}" type="presParOf" srcId="{2A8DD7B8-C247-443B-9BAD-12F5568C45A0}" destId="{1EB474E4-BD37-4EAC-8220-D8370A650503}" srcOrd="4" destOrd="0" presId="urn:microsoft.com/office/officeart/2018/5/layout/IconCircleLabelList"/>
    <dgm:cxn modelId="{1E285D4F-67FD-435C-88D6-56760E7E3328}" type="presParOf" srcId="{1EB474E4-BD37-4EAC-8220-D8370A650503}" destId="{BAE9C951-AB89-4854-AB29-3CEE93655F61}" srcOrd="0" destOrd="0" presId="urn:microsoft.com/office/officeart/2018/5/layout/IconCircleLabelList"/>
    <dgm:cxn modelId="{CF71FC5E-72AA-4CE4-AB4D-BA67B79C1FAD}" type="presParOf" srcId="{1EB474E4-BD37-4EAC-8220-D8370A650503}" destId="{CDE04610-424A-4B65-8352-496A2226AC22}" srcOrd="1" destOrd="0" presId="urn:microsoft.com/office/officeart/2018/5/layout/IconCircleLabelList"/>
    <dgm:cxn modelId="{A1CA8B5F-9222-4054-8517-0CBF8392D6C7}" type="presParOf" srcId="{1EB474E4-BD37-4EAC-8220-D8370A650503}" destId="{7C0908AF-4812-4C3A-853F-1797ED9082EE}" srcOrd="2" destOrd="0" presId="urn:microsoft.com/office/officeart/2018/5/layout/IconCircleLabelList"/>
    <dgm:cxn modelId="{44CB066B-4E32-4CDF-B9F8-24DE13AC3055}" type="presParOf" srcId="{1EB474E4-BD37-4EAC-8220-D8370A650503}" destId="{E805AC3C-9BAF-4966-AB3E-0C56C96F95B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08FC40C-061D-4792-B2F4-479FA1E7FCC4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4EB33D9E-4470-4E45-8500-316F2C6D1BE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Internal and External Marketing</a:t>
          </a:r>
        </a:p>
      </dgm:t>
    </dgm:pt>
    <dgm:pt modelId="{E5B37651-23B5-4B0F-BD2D-EE97A05274AB}" type="parTrans" cxnId="{FBE69FA1-B20E-4A46-BE5A-87500344C1FB}">
      <dgm:prSet/>
      <dgm:spPr/>
      <dgm:t>
        <a:bodyPr/>
        <a:lstStyle/>
        <a:p>
          <a:endParaRPr lang="en-US"/>
        </a:p>
      </dgm:t>
    </dgm:pt>
    <dgm:pt modelId="{7B276837-1ED1-4C3E-A05C-5AFC27490F24}" type="sibTrans" cxnId="{FBE69FA1-B20E-4A46-BE5A-87500344C1FB}">
      <dgm:prSet/>
      <dgm:spPr/>
      <dgm:t>
        <a:bodyPr/>
        <a:lstStyle/>
        <a:p>
          <a:endParaRPr lang="en-US"/>
        </a:p>
      </dgm:t>
    </dgm:pt>
    <dgm:pt modelId="{E92EEC0F-4C68-469E-987B-86724401BB2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Provider Onboarding</a:t>
          </a:r>
        </a:p>
      </dgm:t>
    </dgm:pt>
    <dgm:pt modelId="{730435AC-9395-4352-BFF3-F3892AB39AC2}" type="parTrans" cxnId="{C3B6D021-E796-40AD-9EA6-4D45CE7C3D90}">
      <dgm:prSet/>
      <dgm:spPr/>
      <dgm:t>
        <a:bodyPr/>
        <a:lstStyle/>
        <a:p>
          <a:endParaRPr lang="en-US"/>
        </a:p>
      </dgm:t>
    </dgm:pt>
    <dgm:pt modelId="{89514D4E-9822-4EAE-ACE5-77418F11E72E}" type="sibTrans" cxnId="{C3B6D021-E796-40AD-9EA6-4D45CE7C3D90}">
      <dgm:prSet/>
      <dgm:spPr/>
      <dgm:t>
        <a:bodyPr/>
        <a:lstStyle/>
        <a:p>
          <a:endParaRPr lang="en-US"/>
        </a:p>
      </dgm:t>
    </dgm:pt>
    <dgm:pt modelId="{5C4BC3A1-7756-4D4D-B978-097FD7183084}" type="pres">
      <dgm:prSet presAssocID="{A08FC40C-061D-4792-B2F4-479FA1E7FCC4}" presName="root" presStyleCnt="0">
        <dgm:presLayoutVars>
          <dgm:dir/>
          <dgm:resizeHandles val="exact"/>
        </dgm:presLayoutVars>
      </dgm:prSet>
      <dgm:spPr/>
    </dgm:pt>
    <dgm:pt modelId="{CBCD33D0-FA2F-42A1-809B-BD8D96926F9B}" type="pres">
      <dgm:prSet presAssocID="{4EB33D9E-4470-4E45-8500-316F2C6D1BEC}" presName="compNode" presStyleCnt="0"/>
      <dgm:spPr/>
    </dgm:pt>
    <dgm:pt modelId="{396FF61F-9644-402E-A5E5-C5A11D257799}" type="pres">
      <dgm:prSet presAssocID="{4EB33D9E-4470-4E45-8500-316F2C6D1BE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E75B1082-B158-4A7E-A944-D8C130FA9859}" type="pres">
      <dgm:prSet presAssocID="{4EB33D9E-4470-4E45-8500-316F2C6D1BEC}" presName="iconSpace" presStyleCnt="0"/>
      <dgm:spPr/>
    </dgm:pt>
    <dgm:pt modelId="{5E23E8B0-3C3A-4F27-AD5F-CD26E0AF749F}" type="pres">
      <dgm:prSet presAssocID="{4EB33D9E-4470-4E45-8500-316F2C6D1BEC}" presName="parTx" presStyleLbl="revTx" presStyleIdx="0" presStyleCnt="4" custScaleY="180611">
        <dgm:presLayoutVars>
          <dgm:chMax val="0"/>
          <dgm:chPref val="0"/>
        </dgm:presLayoutVars>
      </dgm:prSet>
      <dgm:spPr/>
    </dgm:pt>
    <dgm:pt modelId="{A91E3202-F07F-4589-9460-BBA782D30B64}" type="pres">
      <dgm:prSet presAssocID="{4EB33D9E-4470-4E45-8500-316F2C6D1BEC}" presName="txSpace" presStyleCnt="0"/>
      <dgm:spPr/>
    </dgm:pt>
    <dgm:pt modelId="{0F871D26-3476-4BF2-9A67-3599CCE0DDBA}" type="pres">
      <dgm:prSet presAssocID="{4EB33D9E-4470-4E45-8500-316F2C6D1BEC}" presName="desTx" presStyleLbl="revTx" presStyleIdx="1" presStyleCnt="4">
        <dgm:presLayoutVars/>
      </dgm:prSet>
      <dgm:spPr/>
    </dgm:pt>
    <dgm:pt modelId="{51B47F11-5E45-4AF5-AE6C-2F11F288E489}" type="pres">
      <dgm:prSet presAssocID="{7B276837-1ED1-4C3E-A05C-5AFC27490F24}" presName="sibTrans" presStyleCnt="0"/>
      <dgm:spPr/>
    </dgm:pt>
    <dgm:pt modelId="{6210D78C-FD9F-44DA-B3E1-BFBF4EEEFB17}" type="pres">
      <dgm:prSet presAssocID="{E92EEC0F-4C68-469E-987B-86724401BB2C}" presName="compNode" presStyleCnt="0"/>
      <dgm:spPr/>
    </dgm:pt>
    <dgm:pt modelId="{878801AD-2878-4F83-9864-91AC5C9C4328}" type="pres">
      <dgm:prSet presAssocID="{E92EEC0F-4C68-469E-987B-86724401BB2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4E4DCEDF-9914-4A71-B6F0-BEFEB40114FE}" type="pres">
      <dgm:prSet presAssocID="{E92EEC0F-4C68-469E-987B-86724401BB2C}" presName="iconSpace" presStyleCnt="0"/>
      <dgm:spPr/>
    </dgm:pt>
    <dgm:pt modelId="{D131AADD-4F62-4745-8017-DB1FC59C1A1F}" type="pres">
      <dgm:prSet presAssocID="{E92EEC0F-4C68-469E-987B-86724401BB2C}" presName="parTx" presStyleLbl="revTx" presStyleIdx="2" presStyleCnt="4">
        <dgm:presLayoutVars>
          <dgm:chMax val="0"/>
          <dgm:chPref val="0"/>
        </dgm:presLayoutVars>
      </dgm:prSet>
      <dgm:spPr/>
    </dgm:pt>
    <dgm:pt modelId="{C2796D90-B4EF-4276-B0CC-80FCD3BED83C}" type="pres">
      <dgm:prSet presAssocID="{E92EEC0F-4C68-469E-987B-86724401BB2C}" presName="txSpace" presStyleCnt="0"/>
      <dgm:spPr/>
    </dgm:pt>
    <dgm:pt modelId="{DA0612D6-363D-4286-8B5F-5EE677E1C2CF}" type="pres">
      <dgm:prSet presAssocID="{E92EEC0F-4C68-469E-987B-86724401BB2C}" presName="desTx" presStyleLbl="revTx" presStyleIdx="3" presStyleCnt="4">
        <dgm:presLayoutVars/>
      </dgm:prSet>
      <dgm:spPr/>
    </dgm:pt>
  </dgm:ptLst>
  <dgm:cxnLst>
    <dgm:cxn modelId="{C3B6D021-E796-40AD-9EA6-4D45CE7C3D90}" srcId="{A08FC40C-061D-4792-B2F4-479FA1E7FCC4}" destId="{E92EEC0F-4C68-469E-987B-86724401BB2C}" srcOrd="1" destOrd="0" parTransId="{730435AC-9395-4352-BFF3-F3892AB39AC2}" sibTransId="{89514D4E-9822-4EAE-ACE5-77418F11E72E}"/>
    <dgm:cxn modelId="{D4DEA331-CF55-4D17-A17B-70390A4ABA20}" type="presOf" srcId="{E92EEC0F-4C68-469E-987B-86724401BB2C}" destId="{D131AADD-4F62-4745-8017-DB1FC59C1A1F}" srcOrd="0" destOrd="0" presId="urn:microsoft.com/office/officeart/2018/5/layout/CenteredIconLabelDescriptionList"/>
    <dgm:cxn modelId="{AB30B162-A56F-4BDC-B582-CDA47B1FAAED}" type="presOf" srcId="{4EB33D9E-4470-4E45-8500-316F2C6D1BEC}" destId="{5E23E8B0-3C3A-4F27-AD5F-CD26E0AF749F}" srcOrd="0" destOrd="0" presId="urn:microsoft.com/office/officeart/2018/5/layout/CenteredIconLabelDescriptionList"/>
    <dgm:cxn modelId="{FBE69FA1-B20E-4A46-BE5A-87500344C1FB}" srcId="{A08FC40C-061D-4792-B2F4-479FA1E7FCC4}" destId="{4EB33D9E-4470-4E45-8500-316F2C6D1BEC}" srcOrd="0" destOrd="0" parTransId="{E5B37651-23B5-4B0F-BD2D-EE97A05274AB}" sibTransId="{7B276837-1ED1-4C3E-A05C-5AFC27490F24}"/>
    <dgm:cxn modelId="{BC6CF2F6-F360-451B-A6CB-F08C856B1BA2}" type="presOf" srcId="{A08FC40C-061D-4792-B2F4-479FA1E7FCC4}" destId="{5C4BC3A1-7756-4D4D-B978-097FD7183084}" srcOrd="0" destOrd="0" presId="urn:microsoft.com/office/officeart/2018/5/layout/CenteredIconLabelDescriptionList"/>
    <dgm:cxn modelId="{0131BBBE-055B-4C2D-BE6D-32D3DFAC6FBB}" type="presParOf" srcId="{5C4BC3A1-7756-4D4D-B978-097FD7183084}" destId="{CBCD33D0-FA2F-42A1-809B-BD8D96926F9B}" srcOrd="0" destOrd="0" presId="urn:microsoft.com/office/officeart/2018/5/layout/CenteredIconLabelDescriptionList"/>
    <dgm:cxn modelId="{2EA39E60-8697-4138-AC6C-6B79E366B674}" type="presParOf" srcId="{CBCD33D0-FA2F-42A1-809B-BD8D96926F9B}" destId="{396FF61F-9644-402E-A5E5-C5A11D257799}" srcOrd="0" destOrd="0" presId="urn:microsoft.com/office/officeart/2018/5/layout/CenteredIconLabelDescriptionList"/>
    <dgm:cxn modelId="{4FE5D514-2D6F-42A9-A26F-84FEAD7F52E6}" type="presParOf" srcId="{CBCD33D0-FA2F-42A1-809B-BD8D96926F9B}" destId="{E75B1082-B158-4A7E-A944-D8C130FA9859}" srcOrd="1" destOrd="0" presId="urn:microsoft.com/office/officeart/2018/5/layout/CenteredIconLabelDescriptionList"/>
    <dgm:cxn modelId="{76843405-ADE4-47F0-A03B-702653D07142}" type="presParOf" srcId="{CBCD33D0-FA2F-42A1-809B-BD8D96926F9B}" destId="{5E23E8B0-3C3A-4F27-AD5F-CD26E0AF749F}" srcOrd="2" destOrd="0" presId="urn:microsoft.com/office/officeart/2018/5/layout/CenteredIconLabelDescriptionList"/>
    <dgm:cxn modelId="{24778A83-B9EE-418A-B661-8745FAEE637C}" type="presParOf" srcId="{CBCD33D0-FA2F-42A1-809B-BD8D96926F9B}" destId="{A91E3202-F07F-4589-9460-BBA782D30B64}" srcOrd="3" destOrd="0" presId="urn:microsoft.com/office/officeart/2018/5/layout/CenteredIconLabelDescriptionList"/>
    <dgm:cxn modelId="{5B6B4162-B120-4867-BF4C-23751F5B6BFC}" type="presParOf" srcId="{CBCD33D0-FA2F-42A1-809B-BD8D96926F9B}" destId="{0F871D26-3476-4BF2-9A67-3599CCE0DDBA}" srcOrd="4" destOrd="0" presId="urn:microsoft.com/office/officeart/2018/5/layout/CenteredIconLabelDescriptionList"/>
    <dgm:cxn modelId="{DF58F5F2-F6E7-45E5-AA43-3C6878F5C28D}" type="presParOf" srcId="{5C4BC3A1-7756-4D4D-B978-097FD7183084}" destId="{51B47F11-5E45-4AF5-AE6C-2F11F288E489}" srcOrd="1" destOrd="0" presId="urn:microsoft.com/office/officeart/2018/5/layout/CenteredIconLabelDescriptionList"/>
    <dgm:cxn modelId="{67B01E4C-78FE-4085-A2B7-1FE9E2E08021}" type="presParOf" srcId="{5C4BC3A1-7756-4D4D-B978-097FD7183084}" destId="{6210D78C-FD9F-44DA-B3E1-BFBF4EEEFB17}" srcOrd="2" destOrd="0" presId="urn:microsoft.com/office/officeart/2018/5/layout/CenteredIconLabelDescriptionList"/>
    <dgm:cxn modelId="{48520C3E-64E2-44E6-B927-A818DC4111C7}" type="presParOf" srcId="{6210D78C-FD9F-44DA-B3E1-BFBF4EEEFB17}" destId="{878801AD-2878-4F83-9864-91AC5C9C4328}" srcOrd="0" destOrd="0" presId="urn:microsoft.com/office/officeart/2018/5/layout/CenteredIconLabelDescriptionList"/>
    <dgm:cxn modelId="{0349146E-C871-45D3-B036-150804B17C31}" type="presParOf" srcId="{6210D78C-FD9F-44DA-B3E1-BFBF4EEEFB17}" destId="{4E4DCEDF-9914-4A71-B6F0-BEFEB40114FE}" srcOrd="1" destOrd="0" presId="urn:microsoft.com/office/officeart/2018/5/layout/CenteredIconLabelDescriptionList"/>
    <dgm:cxn modelId="{460EE783-AE0E-49FF-90E0-F0AA067C42D6}" type="presParOf" srcId="{6210D78C-FD9F-44DA-B3E1-BFBF4EEEFB17}" destId="{D131AADD-4F62-4745-8017-DB1FC59C1A1F}" srcOrd="2" destOrd="0" presId="urn:microsoft.com/office/officeart/2018/5/layout/CenteredIconLabelDescriptionList"/>
    <dgm:cxn modelId="{07895F5B-0B85-4E5B-8BEE-D4B88F607EBE}" type="presParOf" srcId="{6210D78C-FD9F-44DA-B3E1-BFBF4EEEFB17}" destId="{C2796D90-B4EF-4276-B0CC-80FCD3BED83C}" srcOrd="3" destOrd="0" presId="urn:microsoft.com/office/officeart/2018/5/layout/CenteredIconLabelDescriptionList"/>
    <dgm:cxn modelId="{9B83F6E7-2625-4DDC-82CC-AABC534CA6B9}" type="presParOf" srcId="{6210D78C-FD9F-44DA-B3E1-BFBF4EEEFB17}" destId="{DA0612D6-363D-4286-8B5F-5EE677E1C2CF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E41CD3A-5E3B-41D0-9983-F1BE9950FD39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BB55D880-CC8A-4CAA-AA5F-7F3E586F887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Over Communicate</a:t>
          </a:r>
        </a:p>
      </dgm:t>
    </dgm:pt>
    <dgm:pt modelId="{2F670E0F-7745-421C-81A4-2277558D481F}" type="parTrans" cxnId="{EF1DCC5E-0511-4A8C-A20A-5B2DA00F602B}">
      <dgm:prSet/>
      <dgm:spPr/>
      <dgm:t>
        <a:bodyPr/>
        <a:lstStyle/>
        <a:p>
          <a:endParaRPr lang="en-US" sz="2000"/>
        </a:p>
      </dgm:t>
    </dgm:pt>
    <dgm:pt modelId="{B8000EF5-C121-4AC4-93D8-A52CE299EF72}" type="sibTrans" cxnId="{EF1DCC5E-0511-4A8C-A20A-5B2DA00F602B}">
      <dgm:prSet/>
      <dgm:spPr/>
      <dgm:t>
        <a:bodyPr/>
        <a:lstStyle/>
        <a:p>
          <a:endParaRPr lang="en-US" sz="2000"/>
        </a:p>
      </dgm:t>
    </dgm:pt>
    <dgm:pt modelId="{B6E8A6ED-F816-4BD4-9188-5C2D531589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Review Data Stay Flexible</a:t>
          </a:r>
        </a:p>
      </dgm:t>
    </dgm:pt>
    <dgm:pt modelId="{7A3CE95B-E131-49A2-B5A7-132D19FB91BA}" type="parTrans" cxnId="{40838BA9-C528-4106-BC4B-31A8FA668715}">
      <dgm:prSet/>
      <dgm:spPr/>
      <dgm:t>
        <a:bodyPr/>
        <a:lstStyle/>
        <a:p>
          <a:endParaRPr lang="en-US" sz="2000"/>
        </a:p>
      </dgm:t>
    </dgm:pt>
    <dgm:pt modelId="{4B355698-3AC4-4198-913B-3AA5EF8BA7DE}" type="sibTrans" cxnId="{40838BA9-C528-4106-BC4B-31A8FA668715}">
      <dgm:prSet/>
      <dgm:spPr/>
      <dgm:t>
        <a:bodyPr/>
        <a:lstStyle/>
        <a:p>
          <a:endParaRPr lang="en-US" sz="2000"/>
        </a:p>
      </dgm:t>
    </dgm:pt>
    <dgm:pt modelId="{6D341420-D605-416E-B398-08F30C84AC8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Lean into the Learning Curve</a:t>
          </a:r>
        </a:p>
      </dgm:t>
    </dgm:pt>
    <dgm:pt modelId="{31ABA748-A757-42BE-A7EF-D744DF26F070}" type="parTrans" cxnId="{C2206FEB-0D27-4256-9087-F875459C07D7}">
      <dgm:prSet/>
      <dgm:spPr/>
      <dgm:t>
        <a:bodyPr/>
        <a:lstStyle/>
        <a:p>
          <a:endParaRPr lang="en-US" sz="2000"/>
        </a:p>
      </dgm:t>
    </dgm:pt>
    <dgm:pt modelId="{2AA460A9-E4D0-468D-824F-146CE7BFB26E}" type="sibTrans" cxnId="{C2206FEB-0D27-4256-9087-F875459C07D7}">
      <dgm:prSet/>
      <dgm:spPr/>
      <dgm:t>
        <a:bodyPr/>
        <a:lstStyle/>
        <a:p>
          <a:endParaRPr lang="en-US" sz="2000"/>
        </a:p>
      </dgm:t>
    </dgm:pt>
    <dgm:pt modelId="{098A4207-1E19-41F7-B5D3-E19F551E9E99}" type="pres">
      <dgm:prSet presAssocID="{EE41CD3A-5E3B-41D0-9983-F1BE9950FD39}" presName="root" presStyleCnt="0">
        <dgm:presLayoutVars>
          <dgm:dir/>
          <dgm:resizeHandles val="exact"/>
        </dgm:presLayoutVars>
      </dgm:prSet>
      <dgm:spPr/>
    </dgm:pt>
    <dgm:pt modelId="{2C2700A0-D774-4C7D-A47A-570D9F65ABBF}" type="pres">
      <dgm:prSet presAssocID="{BB55D880-CC8A-4CAA-AA5F-7F3E586F8875}" presName="compNode" presStyleCnt="0"/>
      <dgm:spPr/>
    </dgm:pt>
    <dgm:pt modelId="{83A260D9-8421-4E53-A1B6-BB128B201327}" type="pres">
      <dgm:prSet presAssocID="{BB55D880-CC8A-4CAA-AA5F-7F3E586F887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5225229-259E-414D-B36D-4A864393249D}" type="pres">
      <dgm:prSet presAssocID="{BB55D880-CC8A-4CAA-AA5F-7F3E586F8875}" presName="spaceRect" presStyleCnt="0"/>
      <dgm:spPr/>
    </dgm:pt>
    <dgm:pt modelId="{CA5CBB10-5D27-49DC-AA8A-FFB08EB40371}" type="pres">
      <dgm:prSet presAssocID="{BB55D880-CC8A-4CAA-AA5F-7F3E586F8875}" presName="textRect" presStyleLbl="revTx" presStyleIdx="0" presStyleCnt="3">
        <dgm:presLayoutVars>
          <dgm:chMax val="1"/>
          <dgm:chPref val="1"/>
        </dgm:presLayoutVars>
      </dgm:prSet>
      <dgm:spPr/>
    </dgm:pt>
    <dgm:pt modelId="{074CBB34-CD0B-42CC-8530-87295D83517B}" type="pres">
      <dgm:prSet presAssocID="{B8000EF5-C121-4AC4-93D8-A52CE299EF72}" presName="sibTrans" presStyleCnt="0"/>
      <dgm:spPr/>
    </dgm:pt>
    <dgm:pt modelId="{584BA138-3264-4F32-8E38-9CE794D9C60D}" type="pres">
      <dgm:prSet presAssocID="{B6E8A6ED-F816-4BD4-9188-5C2D5315897F}" presName="compNode" presStyleCnt="0"/>
      <dgm:spPr/>
    </dgm:pt>
    <dgm:pt modelId="{E918ED3C-F8CC-4A83-993F-AF4AB28A42A5}" type="pres">
      <dgm:prSet presAssocID="{B6E8A6ED-F816-4BD4-9188-5C2D5315897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4CE47152-6DE2-42E9-BFEF-D43F685E858D}" type="pres">
      <dgm:prSet presAssocID="{B6E8A6ED-F816-4BD4-9188-5C2D5315897F}" presName="spaceRect" presStyleCnt="0"/>
      <dgm:spPr/>
    </dgm:pt>
    <dgm:pt modelId="{7260BBC9-1EAA-4993-831E-0EFE088D716C}" type="pres">
      <dgm:prSet presAssocID="{B6E8A6ED-F816-4BD4-9188-5C2D5315897F}" presName="textRect" presStyleLbl="revTx" presStyleIdx="1" presStyleCnt="3" custScaleX="80266">
        <dgm:presLayoutVars>
          <dgm:chMax val="1"/>
          <dgm:chPref val="1"/>
        </dgm:presLayoutVars>
      </dgm:prSet>
      <dgm:spPr/>
    </dgm:pt>
    <dgm:pt modelId="{8EDEBDDB-43E8-4A64-BA63-387293289F1E}" type="pres">
      <dgm:prSet presAssocID="{4B355698-3AC4-4198-913B-3AA5EF8BA7DE}" presName="sibTrans" presStyleCnt="0"/>
      <dgm:spPr/>
    </dgm:pt>
    <dgm:pt modelId="{68A600A9-138D-4571-955A-F769EAED7AE4}" type="pres">
      <dgm:prSet presAssocID="{6D341420-D605-416E-B398-08F30C84AC81}" presName="compNode" presStyleCnt="0"/>
      <dgm:spPr/>
    </dgm:pt>
    <dgm:pt modelId="{A11C4C78-B23C-48E9-BE6E-FEA093778830}" type="pres">
      <dgm:prSet presAssocID="{6D341420-D605-416E-B398-08F30C84AC8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DD60913-D2D1-4252-9D81-4543283EDD1A}" type="pres">
      <dgm:prSet presAssocID="{6D341420-D605-416E-B398-08F30C84AC81}" presName="spaceRect" presStyleCnt="0"/>
      <dgm:spPr/>
    </dgm:pt>
    <dgm:pt modelId="{FFC6B735-D950-410B-A079-132782895034}" type="pres">
      <dgm:prSet presAssocID="{6D341420-D605-416E-B398-08F30C84AC8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27FD51D-4B00-4770-A881-BA4C7F8B2FAB}" type="presOf" srcId="{B6E8A6ED-F816-4BD4-9188-5C2D5315897F}" destId="{7260BBC9-1EAA-4993-831E-0EFE088D716C}" srcOrd="0" destOrd="0" presId="urn:microsoft.com/office/officeart/2018/2/layout/IconLabelList"/>
    <dgm:cxn modelId="{EF1DCC5E-0511-4A8C-A20A-5B2DA00F602B}" srcId="{EE41CD3A-5E3B-41D0-9983-F1BE9950FD39}" destId="{BB55D880-CC8A-4CAA-AA5F-7F3E586F8875}" srcOrd="0" destOrd="0" parTransId="{2F670E0F-7745-421C-81A4-2277558D481F}" sibTransId="{B8000EF5-C121-4AC4-93D8-A52CE299EF72}"/>
    <dgm:cxn modelId="{F1DC6E47-FB69-46A3-A3F1-54534E867206}" type="presOf" srcId="{BB55D880-CC8A-4CAA-AA5F-7F3E586F8875}" destId="{CA5CBB10-5D27-49DC-AA8A-FFB08EB40371}" srcOrd="0" destOrd="0" presId="urn:microsoft.com/office/officeart/2018/2/layout/IconLabelList"/>
    <dgm:cxn modelId="{DBCF3876-A022-4687-82BE-67D07E90F4B4}" type="presOf" srcId="{EE41CD3A-5E3B-41D0-9983-F1BE9950FD39}" destId="{098A4207-1E19-41F7-B5D3-E19F551E9E99}" srcOrd="0" destOrd="0" presId="urn:microsoft.com/office/officeart/2018/2/layout/IconLabelList"/>
    <dgm:cxn modelId="{D054FC7E-306D-447D-B87D-BCB9CF822562}" type="presOf" srcId="{6D341420-D605-416E-B398-08F30C84AC81}" destId="{FFC6B735-D950-410B-A079-132782895034}" srcOrd="0" destOrd="0" presId="urn:microsoft.com/office/officeart/2018/2/layout/IconLabelList"/>
    <dgm:cxn modelId="{40838BA9-C528-4106-BC4B-31A8FA668715}" srcId="{EE41CD3A-5E3B-41D0-9983-F1BE9950FD39}" destId="{B6E8A6ED-F816-4BD4-9188-5C2D5315897F}" srcOrd="1" destOrd="0" parTransId="{7A3CE95B-E131-49A2-B5A7-132D19FB91BA}" sibTransId="{4B355698-3AC4-4198-913B-3AA5EF8BA7DE}"/>
    <dgm:cxn modelId="{C2206FEB-0D27-4256-9087-F875459C07D7}" srcId="{EE41CD3A-5E3B-41D0-9983-F1BE9950FD39}" destId="{6D341420-D605-416E-B398-08F30C84AC81}" srcOrd="2" destOrd="0" parTransId="{31ABA748-A757-42BE-A7EF-D744DF26F070}" sibTransId="{2AA460A9-E4D0-468D-824F-146CE7BFB26E}"/>
    <dgm:cxn modelId="{1F95E8A5-5D07-4131-B348-D3D1A9D10DA5}" type="presParOf" srcId="{098A4207-1E19-41F7-B5D3-E19F551E9E99}" destId="{2C2700A0-D774-4C7D-A47A-570D9F65ABBF}" srcOrd="0" destOrd="0" presId="urn:microsoft.com/office/officeart/2018/2/layout/IconLabelList"/>
    <dgm:cxn modelId="{F07D201E-B742-4B07-818C-3F2240ACD721}" type="presParOf" srcId="{2C2700A0-D774-4C7D-A47A-570D9F65ABBF}" destId="{83A260D9-8421-4E53-A1B6-BB128B201327}" srcOrd="0" destOrd="0" presId="urn:microsoft.com/office/officeart/2018/2/layout/IconLabelList"/>
    <dgm:cxn modelId="{89A480B6-62EC-4476-8D53-D079E9F1ABBE}" type="presParOf" srcId="{2C2700A0-D774-4C7D-A47A-570D9F65ABBF}" destId="{F5225229-259E-414D-B36D-4A864393249D}" srcOrd="1" destOrd="0" presId="urn:microsoft.com/office/officeart/2018/2/layout/IconLabelList"/>
    <dgm:cxn modelId="{005508F9-4703-4AB7-AA4E-B7A880FDF22E}" type="presParOf" srcId="{2C2700A0-D774-4C7D-A47A-570D9F65ABBF}" destId="{CA5CBB10-5D27-49DC-AA8A-FFB08EB40371}" srcOrd="2" destOrd="0" presId="urn:microsoft.com/office/officeart/2018/2/layout/IconLabelList"/>
    <dgm:cxn modelId="{29F1BB30-B270-4C37-9D75-A269C12C866A}" type="presParOf" srcId="{098A4207-1E19-41F7-B5D3-E19F551E9E99}" destId="{074CBB34-CD0B-42CC-8530-87295D83517B}" srcOrd="1" destOrd="0" presId="urn:microsoft.com/office/officeart/2018/2/layout/IconLabelList"/>
    <dgm:cxn modelId="{E12F7778-3846-489B-8FE2-DAE9DB7B98B4}" type="presParOf" srcId="{098A4207-1E19-41F7-B5D3-E19F551E9E99}" destId="{584BA138-3264-4F32-8E38-9CE794D9C60D}" srcOrd="2" destOrd="0" presId="urn:microsoft.com/office/officeart/2018/2/layout/IconLabelList"/>
    <dgm:cxn modelId="{900380A7-259D-43B2-A393-AD2FAAC7EDAB}" type="presParOf" srcId="{584BA138-3264-4F32-8E38-9CE794D9C60D}" destId="{E918ED3C-F8CC-4A83-993F-AF4AB28A42A5}" srcOrd="0" destOrd="0" presId="urn:microsoft.com/office/officeart/2018/2/layout/IconLabelList"/>
    <dgm:cxn modelId="{2A9060EB-4D07-484E-8AB4-1025F7B1C4DC}" type="presParOf" srcId="{584BA138-3264-4F32-8E38-9CE794D9C60D}" destId="{4CE47152-6DE2-42E9-BFEF-D43F685E858D}" srcOrd="1" destOrd="0" presId="urn:microsoft.com/office/officeart/2018/2/layout/IconLabelList"/>
    <dgm:cxn modelId="{AA355E9D-9EBD-455D-8AC0-761979EF4018}" type="presParOf" srcId="{584BA138-3264-4F32-8E38-9CE794D9C60D}" destId="{7260BBC9-1EAA-4993-831E-0EFE088D716C}" srcOrd="2" destOrd="0" presId="urn:microsoft.com/office/officeart/2018/2/layout/IconLabelList"/>
    <dgm:cxn modelId="{6AD9513B-94BB-4BFE-9E04-FDAE3DCBB734}" type="presParOf" srcId="{098A4207-1E19-41F7-B5D3-E19F551E9E99}" destId="{8EDEBDDB-43E8-4A64-BA63-387293289F1E}" srcOrd="3" destOrd="0" presId="urn:microsoft.com/office/officeart/2018/2/layout/IconLabelList"/>
    <dgm:cxn modelId="{4235E04F-4C4E-4C2E-B50A-DE716B09FFA0}" type="presParOf" srcId="{098A4207-1E19-41F7-B5D3-E19F551E9E99}" destId="{68A600A9-138D-4571-955A-F769EAED7AE4}" srcOrd="4" destOrd="0" presId="urn:microsoft.com/office/officeart/2018/2/layout/IconLabelList"/>
    <dgm:cxn modelId="{564A5ECA-D12B-40DA-8FB7-D765B204F119}" type="presParOf" srcId="{68A600A9-138D-4571-955A-F769EAED7AE4}" destId="{A11C4C78-B23C-48E9-BE6E-FEA093778830}" srcOrd="0" destOrd="0" presId="urn:microsoft.com/office/officeart/2018/2/layout/IconLabelList"/>
    <dgm:cxn modelId="{BA1D3ABF-E87B-424E-8E12-EA5567FF379D}" type="presParOf" srcId="{68A600A9-138D-4571-955A-F769EAED7AE4}" destId="{1DD60913-D2D1-4252-9D81-4543283EDD1A}" srcOrd="1" destOrd="0" presId="urn:microsoft.com/office/officeart/2018/2/layout/IconLabelList"/>
    <dgm:cxn modelId="{F3631A81-8323-40C2-A711-9CCC7587AF6B}" type="presParOf" srcId="{68A600A9-138D-4571-955A-F769EAED7AE4}" destId="{FFC6B735-D950-410B-A079-13278289503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F997E-52EF-4524-A769-B7DE538E4072}">
      <dsp:nvSpPr>
        <dsp:cNvPr id="0" name=""/>
        <dsp:cNvSpPr/>
      </dsp:nvSpPr>
      <dsp:spPr>
        <a:xfrm>
          <a:off x="3987" y="156366"/>
          <a:ext cx="2968750" cy="6336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200" kern="1200" dirty="0"/>
            <a:t>Providers</a:t>
          </a:r>
        </a:p>
      </dsp:txBody>
      <dsp:txXfrm>
        <a:off x="3987" y="156366"/>
        <a:ext cx="2968750" cy="633600"/>
      </dsp:txXfrm>
    </dsp:sp>
    <dsp:sp modelId="{6BC1F00D-288A-4F28-B6CD-45D3A8DD7DED}">
      <dsp:nvSpPr>
        <dsp:cNvPr id="0" name=""/>
        <dsp:cNvSpPr/>
      </dsp:nvSpPr>
      <dsp:spPr>
        <a:xfrm>
          <a:off x="3987" y="789966"/>
          <a:ext cx="2968750" cy="34084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Family Practice    11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Internal Med        2.5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Rheumatology     2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Cardiology            1  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Psychiatric NP     .5</a:t>
          </a:r>
        </a:p>
      </dsp:txBody>
      <dsp:txXfrm>
        <a:off x="3987" y="789966"/>
        <a:ext cx="2968750" cy="3408484"/>
      </dsp:txXfrm>
    </dsp:sp>
    <dsp:sp modelId="{AE592EEF-7B66-4D74-A89C-4CB0ECE95672}">
      <dsp:nvSpPr>
        <dsp:cNvPr id="0" name=""/>
        <dsp:cNvSpPr/>
      </dsp:nvSpPr>
      <dsp:spPr>
        <a:xfrm>
          <a:off x="3272571" y="156366"/>
          <a:ext cx="2613382" cy="633600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200" kern="1200" dirty="0"/>
            <a:t>Nursing Staff</a:t>
          </a:r>
        </a:p>
      </dsp:txBody>
      <dsp:txXfrm>
        <a:off x="3272571" y="156366"/>
        <a:ext cx="2613382" cy="633600"/>
      </dsp:txXfrm>
    </dsp:sp>
    <dsp:sp modelId="{418045DF-F644-4B34-A876-2B16853D288E}">
      <dsp:nvSpPr>
        <dsp:cNvPr id="0" name=""/>
        <dsp:cNvSpPr/>
      </dsp:nvSpPr>
      <dsp:spPr>
        <a:xfrm>
          <a:off x="3272571" y="789966"/>
          <a:ext cx="2613382" cy="3408484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CNA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CMA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LPN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RN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Nurse Manager</a:t>
          </a:r>
        </a:p>
      </dsp:txBody>
      <dsp:txXfrm>
        <a:off x="3272571" y="789966"/>
        <a:ext cx="2613382" cy="3408484"/>
      </dsp:txXfrm>
    </dsp:sp>
    <dsp:sp modelId="{39261C6D-9AC4-4844-BB6B-65E507C2513B}">
      <dsp:nvSpPr>
        <dsp:cNvPr id="0" name=""/>
        <dsp:cNvSpPr/>
      </dsp:nvSpPr>
      <dsp:spPr>
        <a:xfrm>
          <a:off x="6195221" y="156366"/>
          <a:ext cx="2613382" cy="63360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200" kern="1200" dirty="0"/>
            <a:t>Support Staff</a:t>
          </a:r>
        </a:p>
      </dsp:txBody>
      <dsp:txXfrm>
        <a:off x="6195221" y="156366"/>
        <a:ext cx="2613382" cy="633600"/>
      </dsp:txXfrm>
    </dsp:sp>
    <dsp:sp modelId="{087D4A40-8E51-4833-9D9B-117B921E06A2}">
      <dsp:nvSpPr>
        <dsp:cNvPr id="0" name=""/>
        <dsp:cNvSpPr/>
      </dsp:nvSpPr>
      <dsp:spPr>
        <a:xfrm>
          <a:off x="6197886" y="808509"/>
          <a:ext cx="2613382" cy="3408484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Front Desk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Referral Coord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Work Comp Coord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Quality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Operations Supervisor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r>
            <a:rPr lang="en-US" sz="2200" b="0" kern="1200" dirty="0"/>
            <a:t>Clinic Manager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  <a:defRPr b="1"/>
          </a:pPr>
          <a:endParaRPr lang="en-US" sz="2200" kern="1200" dirty="0"/>
        </a:p>
      </dsp:txBody>
      <dsp:txXfrm>
        <a:off x="6197886" y="808509"/>
        <a:ext cx="2613382" cy="34084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98DF7-2910-49D2-9719-ABB20152A3DC}">
      <dsp:nvSpPr>
        <dsp:cNvPr id="0" name=""/>
        <dsp:cNvSpPr/>
      </dsp:nvSpPr>
      <dsp:spPr>
        <a:xfrm>
          <a:off x="0" y="831570"/>
          <a:ext cx="5175384" cy="12314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Physician Needs Assessment</a:t>
          </a:r>
        </a:p>
      </dsp:txBody>
      <dsp:txXfrm>
        <a:off x="60116" y="891686"/>
        <a:ext cx="5055152" cy="1111247"/>
      </dsp:txXfrm>
    </dsp:sp>
    <dsp:sp modelId="{1C4DC0AE-4C1E-4BB5-BC92-68E2E3A3A7F7}">
      <dsp:nvSpPr>
        <dsp:cNvPr id="0" name=""/>
        <dsp:cNvSpPr/>
      </dsp:nvSpPr>
      <dsp:spPr>
        <a:xfrm>
          <a:off x="0" y="2152330"/>
          <a:ext cx="5175384" cy="123147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Examine partnerships with outside facilities</a:t>
          </a:r>
        </a:p>
      </dsp:txBody>
      <dsp:txXfrm>
        <a:off x="60116" y="2212446"/>
        <a:ext cx="5055152" cy="1111247"/>
      </dsp:txXfrm>
    </dsp:sp>
    <dsp:sp modelId="{DEF11056-0213-41FA-94AD-1C255D9A6A61}">
      <dsp:nvSpPr>
        <dsp:cNvPr id="0" name=""/>
        <dsp:cNvSpPr/>
      </dsp:nvSpPr>
      <dsp:spPr>
        <a:xfrm>
          <a:off x="0" y="3473090"/>
          <a:ext cx="5175384" cy="123147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Build foundation for specialty integration at the RHC.</a:t>
          </a:r>
        </a:p>
      </dsp:txBody>
      <dsp:txXfrm>
        <a:off x="60116" y="3533206"/>
        <a:ext cx="5055152" cy="11112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4CAB72-CF52-4A2C-A0FE-9CF921D73221}">
      <dsp:nvSpPr>
        <dsp:cNvPr id="0" name=""/>
        <dsp:cNvSpPr/>
      </dsp:nvSpPr>
      <dsp:spPr>
        <a:xfrm>
          <a:off x="530099" y="893169"/>
          <a:ext cx="1406812" cy="1406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63AB4F-765B-4733-B64F-B6C2E0FE1B2A}">
      <dsp:nvSpPr>
        <dsp:cNvPr id="0" name=""/>
        <dsp:cNvSpPr/>
      </dsp:nvSpPr>
      <dsp:spPr>
        <a:xfrm>
          <a:off x="829912" y="1192981"/>
          <a:ext cx="807187" cy="807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8BAD7C-1CCB-4400-8B9F-DDC68A8EC466}">
      <dsp:nvSpPr>
        <dsp:cNvPr id="0" name=""/>
        <dsp:cNvSpPr/>
      </dsp:nvSpPr>
      <dsp:spPr>
        <a:xfrm>
          <a:off x="80381" y="2738169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 dirty="0"/>
            <a:t>Models</a:t>
          </a:r>
        </a:p>
      </dsp:txBody>
      <dsp:txXfrm>
        <a:off x="80381" y="2738169"/>
        <a:ext cx="2306250" cy="720000"/>
      </dsp:txXfrm>
    </dsp:sp>
    <dsp:sp modelId="{5D8B2DC6-9958-4BC3-8035-6D9978A22A0A}">
      <dsp:nvSpPr>
        <dsp:cNvPr id="0" name=""/>
        <dsp:cNvSpPr/>
      </dsp:nvSpPr>
      <dsp:spPr>
        <a:xfrm>
          <a:off x="3239943" y="893169"/>
          <a:ext cx="1406812" cy="1406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6777B0-93E2-4507-84AF-3226D05FE7CB}">
      <dsp:nvSpPr>
        <dsp:cNvPr id="0" name=""/>
        <dsp:cNvSpPr/>
      </dsp:nvSpPr>
      <dsp:spPr>
        <a:xfrm>
          <a:off x="3539756" y="1192981"/>
          <a:ext cx="807187" cy="807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304FF1-BAA6-4356-B707-6C95B61C242C}">
      <dsp:nvSpPr>
        <dsp:cNvPr id="0" name=""/>
        <dsp:cNvSpPr/>
      </dsp:nvSpPr>
      <dsp:spPr>
        <a:xfrm>
          <a:off x="2790224" y="2738169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 dirty="0"/>
            <a:t>Unexpected Leads</a:t>
          </a:r>
        </a:p>
      </dsp:txBody>
      <dsp:txXfrm>
        <a:off x="2790224" y="2738169"/>
        <a:ext cx="2306250" cy="720000"/>
      </dsp:txXfrm>
    </dsp:sp>
    <dsp:sp modelId="{177479A6-CC19-41B0-9D16-BE05332B9126}">
      <dsp:nvSpPr>
        <dsp:cNvPr id="0" name=""/>
        <dsp:cNvSpPr/>
      </dsp:nvSpPr>
      <dsp:spPr>
        <a:xfrm>
          <a:off x="5949787" y="893169"/>
          <a:ext cx="1406812" cy="14068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934380-1CB8-4ACB-BE74-937F6BC4E2F3}">
      <dsp:nvSpPr>
        <dsp:cNvPr id="0" name=""/>
        <dsp:cNvSpPr/>
      </dsp:nvSpPr>
      <dsp:spPr>
        <a:xfrm>
          <a:off x="6249600" y="1192981"/>
          <a:ext cx="807187" cy="807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20A3F-2CD3-4652-8C58-6A732110AE78}">
      <dsp:nvSpPr>
        <dsp:cNvPr id="0" name=""/>
        <dsp:cNvSpPr/>
      </dsp:nvSpPr>
      <dsp:spPr>
        <a:xfrm>
          <a:off x="5500068" y="2738169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 dirty="0"/>
            <a:t>Stay Creative</a:t>
          </a:r>
        </a:p>
      </dsp:txBody>
      <dsp:txXfrm>
        <a:off x="5500068" y="2738169"/>
        <a:ext cx="23062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672B3D-3EFA-467E-8F94-07CB04C27794}">
      <dsp:nvSpPr>
        <dsp:cNvPr id="0" name=""/>
        <dsp:cNvSpPr/>
      </dsp:nvSpPr>
      <dsp:spPr>
        <a:xfrm>
          <a:off x="803096" y="248348"/>
          <a:ext cx="2839212" cy="95058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/>
            <a:t>Urology</a:t>
          </a:r>
        </a:p>
      </dsp:txBody>
      <dsp:txXfrm>
        <a:off x="849500" y="294752"/>
        <a:ext cx="2746404" cy="857775"/>
      </dsp:txXfrm>
    </dsp:sp>
    <dsp:sp modelId="{2385A0FB-F08C-4FE6-B0AD-CC3B18DDFFA1}">
      <dsp:nvSpPr>
        <dsp:cNvPr id="0" name=""/>
        <dsp:cNvSpPr/>
      </dsp:nvSpPr>
      <dsp:spPr>
        <a:xfrm>
          <a:off x="803096" y="1381967"/>
          <a:ext cx="2839212" cy="95058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/>
            <a:t>Neurology</a:t>
          </a:r>
        </a:p>
      </dsp:txBody>
      <dsp:txXfrm>
        <a:off x="849500" y="1428371"/>
        <a:ext cx="2746404" cy="857775"/>
      </dsp:txXfrm>
    </dsp:sp>
    <dsp:sp modelId="{5DC147FE-DFD0-44CF-B190-4B5D72E02DC7}">
      <dsp:nvSpPr>
        <dsp:cNvPr id="0" name=""/>
        <dsp:cNvSpPr/>
      </dsp:nvSpPr>
      <dsp:spPr>
        <a:xfrm>
          <a:off x="4136246" y="236666"/>
          <a:ext cx="2839212" cy="95058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/>
            <a:t>Cardiology</a:t>
          </a:r>
        </a:p>
      </dsp:txBody>
      <dsp:txXfrm>
        <a:off x="4182650" y="283070"/>
        <a:ext cx="2746404" cy="857775"/>
      </dsp:txXfrm>
    </dsp:sp>
    <dsp:sp modelId="{051328F6-9CFA-424C-A77A-6BAA99482720}">
      <dsp:nvSpPr>
        <dsp:cNvPr id="0" name=""/>
        <dsp:cNvSpPr/>
      </dsp:nvSpPr>
      <dsp:spPr>
        <a:xfrm>
          <a:off x="4156943" y="1393868"/>
          <a:ext cx="2839212" cy="95058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/>
            <a:t>Rheumatology</a:t>
          </a:r>
        </a:p>
      </dsp:txBody>
      <dsp:txXfrm>
        <a:off x="4203347" y="1440272"/>
        <a:ext cx="2746404" cy="8577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FD56B-45E5-4A04-97E4-3C0493077C67}">
      <dsp:nvSpPr>
        <dsp:cNvPr id="0" name=""/>
        <dsp:cNvSpPr/>
      </dsp:nvSpPr>
      <dsp:spPr>
        <a:xfrm>
          <a:off x="712902" y="20114"/>
          <a:ext cx="855343" cy="85534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4E7B13-A6EC-4E73-8201-73BFFA8CF646}">
      <dsp:nvSpPr>
        <dsp:cNvPr id="0" name=""/>
        <dsp:cNvSpPr/>
      </dsp:nvSpPr>
      <dsp:spPr>
        <a:xfrm>
          <a:off x="892524" y="199736"/>
          <a:ext cx="496099" cy="496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38C31-6ED0-4AC5-ABAA-BFB657D878CB}">
      <dsp:nvSpPr>
        <dsp:cNvPr id="0" name=""/>
        <dsp:cNvSpPr/>
      </dsp:nvSpPr>
      <dsp:spPr>
        <a:xfrm>
          <a:off x="1751533" y="20114"/>
          <a:ext cx="2016165" cy="855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Appointments</a:t>
          </a:r>
        </a:p>
      </dsp:txBody>
      <dsp:txXfrm>
        <a:off x="1751533" y="20114"/>
        <a:ext cx="2016165" cy="855343"/>
      </dsp:txXfrm>
    </dsp:sp>
    <dsp:sp modelId="{EE82AC82-2D28-4B1B-A474-2B6414A7725A}">
      <dsp:nvSpPr>
        <dsp:cNvPr id="0" name=""/>
        <dsp:cNvSpPr/>
      </dsp:nvSpPr>
      <dsp:spPr>
        <a:xfrm>
          <a:off x="4119000" y="20114"/>
          <a:ext cx="855343" cy="85534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17FA96-8D1C-4231-824A-8552BC6087A0}">
      <dsp:nvSpPr>
        <dsp:cNvPr id="0" name=""/>
        <dsp:cNvSpPr/>
      </dsp:nvSpPr>
      <dsp:spPr>
        <a:xfrm>
          <a:off x="4298622" y="199736"/>
          <a:ext cx="496099" cy="496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0D1666-A78F-459B-908F-FFEB556F6693}">
      <dsp:nvSpPr>
        <dsp:cNvPr id="0" name=""/>
        <dsp:cNvSpPr/>
      </dsp:nvSpPr>
      <dsp:spPr>
        <a:xfrm>
          <a:off x="5157631" y="20114"/>
          <a:ext cx="2016165" cy="855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Incoming/Outgoing</a:t>
          </a:r>
        </a:p>
      </dsp:txBody>
      <dsp:txXfrm>
        <a:off x="5157631" y="20114"/>
        <a:ext cx="2016165" cy="855343"/>
      </dsp:txXfrm>
    </dsp:sp>
    <dsp:sp modelId="{9F624381-FF41-4CF2-A948-E68AB92E181A}">
      <dsp:nvSpPr>
        <dsp:cNvPr id="0" name=""/>
        <dsp:cNvSpPr/>
      </dsp:nvSpPr>
      <dsp:spPr>
        <a:xfrm>
          <a:off x="712902" y="1546766"/>
          <a:ext cx="855343" cy="8553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765522-10BE-460A-A93E-75CC558572AA}">
      <dsp:nvSpPr>
        <dsp:cNvPr id="0" name=""/>
        <dsp:cNvSpPr/>
      </dsp:nvSpPr>
      <dsp:spPr>
        <a:xfrm>
          <a:off x="892524" y="1726388"/>
          <a:ext cx="496099" cy="496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5FF9DA-F80C-4735-B9F1-9CC8E7E980F8}">
      <dsp:nvSpPr>
        <dsp:cNvPr id="0" name=""/>
        <dsp:cNvSpPr/>
      </dsp:nvSpPr>
      <dsp:spPr>
        <a:xfrm>
          <a:off x="1751533" y="1546766"/>
          <a:ext cx="2016165" cy="855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Prior Auth Load</a:t>
          </a:r>
        </a:p>
      </dsp:txBody>
      <dsp:txXfrm>
        <a:off x="1751533" y="1546766"/>
        <a:ext cx="2016165" cy="855343"/>
      </dsp:txXfrm>
    </dsp:sp>
    <dsp:sp modelId="{864057A5-C64C-4279-9F1D-B20A57A1DCC2}">
      <dsp:nvSpPr>
        <dsp:cNvPr id="0" name=""/>
        <dsp:cNvSpPr/>
      </dsp:nvSpPr>
      <dsp:spPr>
        <a:xfrm>
          <a:off x="4119000" y="1546766"/>
          <a:ext cx="855343" cy="85534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60656-FE8C-4954-BEC0-748A2B6B692F}">
      <dsp:nvSpPr>
        <dsp:cNvPr id="0" name=""/>
        <dsp:cNvSpPr/>
      </dsp:nvSpPr>
      <dsp:spPr>
        <a:xfrm>
          <a:off x="4298622" y="1726388"/>
          <a:ext cx="496099" cy="496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210D3D-0157-456F-BCDD-743461DB65D6}">
      <dsp:nvSpPr>
        <dsp:cNvPr id="0" name=""/>
        <dsp:cNvSpPr/>
      </dsp:nvSpPr>
      <dsp:spPr>
        <a:xfrm>
          <a:off x="5157631" y="1546766"/>
          <a:ext cx="2016165" cy="855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Check In</a:t>
          </a:r>
        </a:p>
      </dsp:txBody>
      <dsp:txXfrm>
        <a:off x="5157631" y="1546766"/>
        <a:ext cx="2016165" cy="855343"/>
      </dsp:txXfrm>
    </dsp:sp>
    <dsp:sp modelId="{D052AB85-3F46-4766-9976-6F5D4EA6A4C6}">
      <dsp:nvSpPr>
        <dsp:cNvPr id="0" name=""/>
        <dsp:cNvSpPr/>
      </dsp:nvSpPr>
      <dsp:spPr>
        <a:xfrm>
          <a:off x="712902" y="3073418"/>
          <a:ext cx="855343" cy="85534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3ECB11-ADAB-4EA9-BACD-8EE9BF706B99}">
      <dsp:nvSpPr>
        <dsp:cNvPr id="0" name=""/>
        <dsp:cNvSpPr/>
      </dsp:nvSpPr>
      <dsp:spPr>
        <a:xfrm>
          <a:off x="892524" y="3253040"/>
          <a:ext cx="496099" cy="49609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86F8A1-0866-4DAA-8EE7-0752FE6B1FD6}">
      <dsp:nvSpPr>
        <dsp:cNvPr id="0" name=""/>
        <dsp:cNvSpPr/>
      </dsp:nvSpPr>
      <dsp:spPr>
        <a:xfrm>
          <a:off x="1751533" y="3073418"/>
          <a:ext cx="2016165" cy="855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Co-Pays</a:t>
          </a:r>
        </a:p>
      </dsp:txBody>
      <dsp:txXfrm>
        <a:off x="1751533" y="3073418"/>
        <a:ext cx="2016165" cy="8553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70DC3-6163-47C6-8AAA-37334E1EF29F}">
      <dsp:nvSpPr>
        <dsp:cNvPr id="0" name=""/>
        <dsp:cNvSpPr/>
      </dsp:nvSpPr>
      <dsp:spPr>
        <a:xfrm>
          <a:off x="0" y="0"/>
          <a:ext cx="4683949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4DABF-D958-4C8A-BEAE-30BBAFFFD77E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1E6612-B1CD-4F26-9AF9-9B9EDCAF8514}">
      <dsp:nvSpPr>
        <dsp:cNvPr id="0" name=""/>
        <dsp:cNvSpPr/>
      </dsp:nvSpPr>
      <dsp:spPr>
        <a:xfrm>
          <a:off x="1357965" y="2319"/>
          <a:ext cx="3325983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Billing</a:t>
          </a:r>
        </a:p>
      </dsp:txBody>
      <dsp:txXfrm>
        <a:off x="1357965" y="2319"/>
        <a:ext cx="3325983" cy="1175727"/>
      </dsp:txXfrm>
    </dsp:sp>
    <dsp:sp modelId="{A64D4418-5279-4A2C-B62A-887414299981}">
      <dsp:nvSpPr>
        <dsp:cNvPr id="0" name=""/>
        <dsp:cNvSpPr/>
      </dsp:nvSpPr>
      <dsp:spPr>
        <a:xfrm>
          <a:off x="0" y="1471979"/>
          <a:ext cx="4683949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497EE1-77B4-4794-B3F0-C25AF401FDE4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CF6D4D-A7E7-44C1-9B22-C1BDC56C8CAC}">
      <dsp:nvSpPr>
        <dsp:cNvPr id="0" name=""/>
        <dsp:cNvSpPr/>
      </dsp:nvSpPr>
      <dsp:spPr>
        <a:xfrm>
          <a:off x="1357965" y="1471979"/>
          <a:ext cx="3325983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EMR Set up</a:t>
          </a:r>
        </a:p>
      </dsp:txBody>
      <dsp:txXfrm>
        <a:off x="1357965" y="1471979"/>
        <a:ext cx="3325983" cy="1175727"/>
      </dsp:txXfrm>
    </dsp:sp>
    <dsp:sp modelId="{C8BE102C-4B84-4ED1-82E6-06246198E988}">
      <dsp:nvSpPr>
        <dsp:cNvPr id="0" name=""/>
        <dsp:cNvSpPr/>
      </dsp:nvSpPr>
      <dsp:spPr>
        <a:xfrm>
          <a:off x="0" y="2941639"/>
          <a:ext cx="4683949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B3FFA-C9AC-4839-98FE-40104E51D006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E1CC91-CE1A-4A9C-B669-61354919CEFF}">
      <dsp:nvSpPr>
        <dsp:cNvPr id="0" name=""/>
        <dsp:cNvSpPr/>
      </dsp:nvSpPr>
      <dsp:spPr>
        <a:xfrm>
          <a:off x="1357965" y="2941639"/>
          <a:ext cx="3325983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Staffing</a:t>
          </a:r>
        </a:p>
      </dsp:txBody>
      <dsp:txXfrm>
        <a:off x="1357965" y="2941639"/>
        <a:ext cx="3325983" cy="1175727"/>
      </dsp:txXfrm>
    </dsp:sp>
    <dsp:sp modelId="{6F8D90A9-8693-42B2-A139-2A100DFB8325}">
      <dsp:nvSpPr>
        <dsp:cNvPr id="0" name=""/>
        <dsp:cNvSpPr/>
      </dsp:nvSpPr>
      <dsp:spPr>
        <a:xfrm>
          <a:off x="0" y="4411299"/>
          <a:ext cx="4683949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A5E1BE-101C-4619-87C0-299E8CDBC749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4D5962-739E-44B9-A370-3CABA1F42378}">
      <dsp:nvSpPr>
        <dsp:cNvPr id="0" name=""/>
        <dsp:cNvSpPr/>
      </dsp:nvSpPr>
      <dsp:spPr>
        <a:xfrm>
          <a:off x="1357965" y="4411299"/>
          <a:ext cx="3325983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Ancillary Impact</a:t>
          </a:r>
        </a:p>
      </dsp:txBody>
      <dsp:txXfrm>
        <a:off x="1357965" y="4411299"/>
        <a:ext cx="3325983" cy="11757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6A121-25F6-46BD-9389-DF426F5EE3F4}">
      <dsp:nvSpPr>
        <dsp:cNvPr id="0" name=""/>
        <dsp:cNvSpPr/>
      </dsp:nvSpPr>
      <dsp:spPr>
        <a:xfrm>
          <a:off x="0" y="0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0E7399-1FB4-4867-BACE-6810BAE6E77F}">
      <dsp:nvSpPr>
        <dsp:cNvPr id="0" name=""/>
        <dsp:cNvSpPr/>
      </dsp:nvSpPr>
      <dsp:spPr>
        <a:xfrm>
          <a:off x="0" y="0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Referral Process</a:t>
          </a:r>
        </a:p>
      </dsp:txBody>
      <dsp:txXfrm>
        <a:off x="0" y="0"/>
        <a:ext cx="4668251" cy="678942"/>
      </dsp:txXfrm>
    </dsp:sp>
    <dsp:sp modelId="{E56CB080-596F-4831-B666-CFACDB7D79AC}">
      <dsp:nvSpPr>
        <dsp:cNvPr id="0" name=""/>
        <dsp:cNvSpPr/>
      </dsp:nvSpPr>
      <dsp:spPr>
        <a:xfrm>
          <a:off x="0" y="678941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87EB65-2779-4FF7-9A31-AD510F02170F}">
      <dsp:nvSpPr>
        <dsp:cNvPr id="0" name=""/>
        <dsp:cNvSpPr/>
      </dsp:nvSpPr>
      <dsp:spPr>
        <a:xfrm>
          <a:off x="0" y="678942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Staffing</a:t>
          </a:r>
        </a:p>
      </dsp:txBody>
      <dsp:txXfrm>
        <a:off x="0" y="678942"/>
        <a:ext cx="4668251" cy="678942"/>
      </dsp:txXfrm>
    </dsp:sp>
    <dsp:sp modelId="{067C037C-8108-490D-81E5-2C0DC0930FCE}">
      <dsp:nvSpPr>
        <dsp:cNvPr id="0" name=""/>
        <dsp:cNvSpPr/>
      </dsp:nvSpPr>
      <dsp:spPr>
        <a:xfrm>
          <a:off x="0" y="1357883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14F2D2-0C08-4E91-9437-0B1D8C57F426}">
      <dsp:nvSpPr>
        <dsp:cNvPr id="0" name=""/>
        <dsp:cNvSpPr/>
      </dsp:nvSpPr>
      <dsp:spPr>
        <a:xfrm>
          <a:off x="0" y="1357884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Therapy Plans</a:t>
          </a:r>
        </a:p>
      </dsp:txBody>
      <dsp:txXfrm>
        <a:off x="0" y="1357884"/>
        <a:ext cx="4668251" cy="678942"/>
      </dsp:txXfrm>
    </dsp:sp>
    <dsp:sp modelId="{3D7CD683-C5E0-4C60-A5B7-33816827CE37}">
      <dsp:nvSpPr>
        <dsp:cNvPr id="0" name=""/>
        <dsp:cNvSpPr/>
      </dsp:nvSpPr>
      <dsp:spPr>
        <a:xfrm>
          <a:off x="0" y="2036826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F95F32-087C-4517-8015-D92451118036}">
      <dsp:nvSpPr>
        <dsp:cNvPr id="0" name=""/>
        <dsp:cNvSpPr/>
      </dsp:nvSpPr>
      <dsp:spPr>
        <a:xfrm>
          <a:off x="0" y="2036826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Medications</a:t>
          </a:r>
        </a:p>
      </dsp:txBody>
      <dsp:txXfrm>
        <a:off x="0" y="2036826"/>
        <a:ext cx="4668251" cy="678942"/>
      </dsp:txXfrm>
    </dsp:sp>
    <dsp:sp modelId="{66C93351-686E-4645-8E23-9311D7AB5E61}">
      <dsp:nvSpPr>
        <dsp:cNvPr id="0" name=""/>
        <dsp:cNvSpPr/>
      </dsp:nvSpPr>
      <dsp:spPr>
        <a:xfrm>
          <a:off x="0" y="2715767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45E34-6998-4DC8-94F0-BC5C73511BFC}">
      <dsp:nvSpPr>
        <dsp:cNvPr id="0" name=""/>
        <dsp:cNvSpPr/>
      </dsp:nvSpPr>
      <dsp:spPr>
        <a:xfrm>
          <a:off x="0" y="2715768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Cost to Patient</a:t>
          </a:r>
        </a:p>
      </dsp:txBody>
      <dsp:txXfrm>
        <a:off x="0" y="2715768"/>
        <a:ext cx="4668251" cy="678942"/>
      </dsp:txXfrm>
    </dsp:sp>
    <dsp:sp modelId="{8532FD6C-6EF5-4C92-BC82-D2B7AF7DEF34}">
      <dsp:nvSpPr>
        <dsp:cNvPr id="0" name=""/>
        <dsp:cNvSpPr/>
      </dsp:nvSpPr>
      <dsp:spPr>
        <a:xfrm>
          <a:off x="0" y="3394710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4A5608-40F1-4663-BC37-548A1F1E3F89}">
      <dsp:nvSpPr>
        <dsp:cNvPr id="0" name=""/>
        <dsp:cNvSpPr/>
      </dsp:nvSpPr>
      <dsp:spPr>
        <a:xfrm>
          <a:off x="0" y="3394710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Working with Reps</a:t>
          </a:r>
        </a:p>
      </dsp:txBody>
      <dsp:txXfrm>
        <a:off x="0" y="3394710"/>
        <a:ext cx="4668251" cy="678942"/>
      </dsp:txXfrm>
    </dsp:sp>
    <dsp:sp modelId="{0E03356E-4D33-433E-A3EB-38916CBC317E}">
      <dsp:nvSpPr>
        <dsp:cNvPr id="0" name=""/>
        <dsp:cNvSpPr/>
      </dsp:nvSpPr>
      <dsp:spPr>
        <a:xfrm>
          <a:off x="0" y="4073652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85A42F-C130-4537-8A9C-C6EE5E61CDFF}">
      <dsp:nvSpPr>
        <dsp:cNvPr id="0" name=""/>
        <dsp:cNvSpPr/>
      </dsp:nvSpPr>
      <dsp:spPr>
        <a:xfrm>
          <a:off x="0" y="4073652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Prior Auth Process</a:t>
          </a:r>
        </a:p>
      </dsp:txBody>
      <dsp:txXfrm>
        <a:off x="0" y="4073652"/>
        <a:ext cx="4668251" cy="678942"/>
      </dsp:txXfrm>
    </dsp:sp>
    <dsp:sp modelId="{19ADBE09-D4AF-4807-96CC-3F2C681E5FF7}">
      <dsp:nvSpPr>
        <dsp:cNvPr id="0" name=""/>
        <dsp:cNvSpPr/>
      </dsp:nvSpPr>
      <dsp:spPr>
        <a:xfrm>
          <a:off x="0" y="4752593"/>
          <a:ext cx="466825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C1C46F-7CCF-4B1F-B5B2-16916D8394C1}">
      <dsp:nvSpPr>
        <dsp:cNvPr id="0" name=""/>
        <dsp:cNvSpPr/>
      </dsp:nvSpPr>
      <dsp:spPr>
        <a:xfrm>
          <a:off x="0" y="4752594"/>
          <a:ext cx="4668251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Rheum Protocols</a:t>
          </a:r>
        </a:p>
      </dsp:txBody>
      <dsp:txXfrm>
        <a:off x="0" y="4752594"/>
        <a:ext cx="4668251" cy="67894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B1F44-5B6D-4D07-B2EE-23847F213999}">
      <dsp:nvSpPr>
        <dsp:cNvPr id="0" name=""/>
        <dsp:cNvSpPr/>
      </dsp:nvSpPr>
      <dsp:spPr>
        <a:xfrm>
          <a:off x="530099" y="691938"/>
          <a:ext cx="1406812" cy="1406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22B8E0-4C75-4AB7-8A26-178800996F5B}">
      <dsp:nvSpPr>
        <dsp:cNvPr id="0" name=""/>
        <dsp:cNvSpPr/>
      </dsp:nvSpPr>
      <dsp:spPr>
        <a:xfrm>
          <a:off x="829912" y="991750"/>
          <a:ext cx="807187" cy="807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02880-7733-42EC-9B8C-905B21A43F68}">
      <dsp:nvSpPr>
        <dsp:cNvPr id="0" name=""/>
        <dsp:cNvSpPr/>
      </dsp:nvSpPr>
      <dsp:spPr>
        <a:xfrm>
          <a:off x="80381" y="2536938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 dirty="0"/>
            <a:t>Clinic Flow and Space</a:t>
          </a:r>
        </a:p>
      </dsp:txBody>
      <dsp:txXfrm>
        <a:off x="80381" y="2536938"/>
        <a:ext cx="2306250" cy="720000"/>
      </dsp:txXfrm>
    </dsp:sp>
    <dsp:sp modelId="{23A0DA17-9E87-42D5-91F0-43DFA22316CF}">
      <dsp:nvSpPr>
        <dsp:cNvPr id="0" name=""/>
        <dsp:cNvSpPr/>
      </dsp:nvSpPr>
      <dsp:spPr>
        <a:xfrm>
          <a:off x="3239943" y="691938"/>
          <a:ext cx="1406812" cy="1406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70F4D7-6435-482B-9966-46B4495F6674}">
      <dsp:nvSpPr>
        <dsp:cNvPr id="0" name=""/>
        <dsp:cNvSpPr/>
      </dsp:nvSpPr>
      <dsp:spPr>
        <a:xfrm>
          <a:off x="3539756" y="991750"/>
          <a:ext cx="807187" cy="807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F8E1AF-E956-43B5-8016-3C2567E5233E}">
      <dsp:nvSpPr>
        <dsp:cNvPr id="0" name=""/>
        <dsp:cNvSpPr/>
      </dsp:nvSpPr>
      <dsp:spPr>
        <a:xfrm>
          <a:off x="2790224" y="2536938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 dirty="0"/>
            <a:t>Operational Considerations</a:t>
          </a:r>
        </a:p>
      </dsp:txBody>
      <dsp:txXfrm>
        <a:off x="2790224" y="2536938"/>
        <a:ext cx="2306250" cy="720000"/>
      </dsp:txXfrm>
    </dsp:sp>
    <dsp:sp modelId="{BAE9C951-AB89-4854-AB29-3CEE93655F61}">
      <dsp:nvSpPr>
        <dsp:cNvPr id="0" name=""/>
        <dsp:cNvSpPr/>
      </dsp:nvSpPr>
      <dsp:spPr>
        <a:xfrm>
          <a:off x="5949787" y="691938"/>
          <a:ext cx="1406812" cy="14068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E04610-424A-4B65-8352-496A2226AC22}">
      <dsp:nvSpPr>
        <dsp:cNvPr id="0" name=""/>
        <dsp:cNvSpPr/>
      </dsp:nvSpPr>
      <dsp:spPr>
        <a:xfrm>
          <a:off x="6249600" y="991750"/>
          <a:ext cx="807187" cy="807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5AC3C-9BAF-4966-AB3E-0C56C96F95B8}">
      <dsp:nvSpPr>
        <dsp:cNvPr id="0" name=""/>
        <dsp:cNvSpPr/>
      </dsp:nvSpPr>
      <dsp:spPr>
        <a:xfrm>
          <a:off x="5500068" y="2536938"/>
          <a:ext cx="23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 dirty="0"/>
            <a:t>Expectations</a:t>
          </a:r>
        </a:p>
      </dsp:txBody>
      <dsp:txXfrm>
        <a:off x="5500068" y="2536938"/>
        <a:ext cx="230625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6FF61F-9644-402E-A5E5-C5A11D257799}">
      <dsp:nvSpPr>
        <dsp:cNvPr id="0" name=""/>
        <dsp:cNvSpPr/>
      </dsp:nvSpPr>
      <dsp:spPr>
        <a:xfrm>
          <a:off x="1180121" y="1118045"/>
          <a:ext cx="1268367" cy="12683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23E8B0-3C3A-4F27-AD5F-CD26E0AF749F}">
      <dsp:nvSpPr>
        <dsp:cNvPr id="0" name=""/>
        <dsp:cNvSpPr/>
      </dsp:nvSpPr>
      <dsp:spPr>
        <a:xfrm>
          <a:off x="2351" y="2251516"/>
          <a:ext cx="3623906" cy="981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Internal and External Marketing</a:t>
          </a:r>
        </a:p>
      </dsp:txBody>
      <dsp:txXfrm>
        <a:off x="2351" y="2251516"/>
        <a:ext cx="3623906" cy="981775"/>
      </dsp:txXfrm>
    </dsp:sp>
    <dsp:sp modelId="{0F871D26-3476-4BF2-9A67-3599CCE0DDBA}">
      <dsp:nvSpPr>
        <dsp:cNvPr id="0" name=""/>
        <dsp:cNvSpPr/>
      </dsp:nvSpPr>
      <dsp:spPr>
        <a:xfrm>
          <a:off x="2351" y="3053359"/>
          <a:ext cx="3623906" cy="227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8801AD-2878-4F83-9864-91AC5C9C4328}">
      <dsp:nvSpPr>
        <dsp:cNvPr id="0" name=""/>
        <dsp:cNvSpPr/>
      </dsp:nvSpPr>
      <dsp:spPr>
        <a:xfrm>
          <a:off x="5438211" y="1196617"/>
          <a:ext cx="1268367" cy="12683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31AADD-4F62-4745-8017-DB1FC59C1A1F}">
      <dsp:nvSpPr>
        <dsp:cNvPr id="0" name=""/>
        <dsp:cNvSpPr/>
      </dsp:nvSpPr>
      <dsp:spPr>
        <a:xfrm>
          <a:off x="4260441" y="2549183"/>
          <a:ext cx="3623906" cy="54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Provider Onboarding</a:t>
          </a:r>
        </a:p>
      </dsp:txBody>
      <dsp:txXfrm>
        <a:off x="4260441" y="2549183"/>
        <a:ext cx="3623906" cy="543585"/>
      </dsp:txXfrm>
    </dsp:sp>
    <dsp:sp modelId="{DA0612D6-363D-4286-8B5F-5EE677E1C2CF}">
      <dsp:nvSpPr>
        <dsp:cNvPr id="0" name=""/>
        <dsp:cNvSpPr/>
      </dsp:nvSpPr>
      <dsp:spPr>
        <a:xfrm>
          <a:off x="4260441" y="3131931"/>
          <a:ext cx="3623906" cy="227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A260D9-8421-4E53-A1B6-BB128B201327}">
      <dsp:nvSpPr>
        <dsp:cNvPr id="0" name=""/>
        <dsp:cNvSpPr/>
      </dsp:nvSpPr>
      <dsp:spPr>
        <a:xfrm>
          <a:off x="890763" y="947245"/>
          <a:ext cx="981188" cy="9811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5CBB10-5D27-49DC-AA8A-FFB08EB40371}">
      <dsp:nvSpPr>
        <dsp:cNvPr id="0" name=""/>
        <dsp:cNvSpPr/>
      </dsp:nvSpPr>
      <dsp:spPr>
        <a:xfrm>
          <a:off x="291148" y="2236630"/>
          <a:ext cx="2180418" cy="76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Over Communicate</a:t>
          </a:r>
        </a:p>
      </dsp:txBody>
      <dsp:txXfrm>
        <a:off x="291148" y="2236630"/>
        <a:ext cx="2180418" cy="765000"/>
      </dsp:txXfrm>
    </dsp:sp>
    <dsp:sp modelId="{E918ED3C-F8CC-4A83-993F-AF4AB28A42A5}">
      <dsp:nvSpPr>
        <dsp:cNvPr id="0" name=""/>
        <dsp:cNvSpPr/>
      </dsp:nvSpPr>
      <dsp:spPr>
        <a:xfrm>
          <a:off x="3452755" y="947245"/>
          <a:ext cx="981188" cy="9811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60BBC9-1EAA-4993-831E-0EFE088D716C}">
      <dsp:nvSpPr>
        <dsp:cNvPr id="0" name=""/>
        <dsp:cNvSpPr/>
      </dsp:nvSpPr>
      <dsp:spPr>
        <a:xfrm>
          <a:off x="3068282" y="2236630"/>
          <a:ext cx="1750134" cy="76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Review Data Stay Flexible</a:t>
          </a:r>
        </a:p>
      </dsp:txBody>
      <dsp:txXfrm>
        <a:off x="3068282" y="2236630"/>
        <a:ext cx="1750134" cy="765000"/>
      </dsp:txXfrm>
    </dsp:sp>
    <dsp:sp modelId="{A11C4C78-B23C-48E9-BE6E-FEA093778830}">
      <dsp:nvSpPr>
        <dsp:cNvPr id="0" name=""/>
        <dsp:cNvSpPr/>
      </dsp:nvSpPr>
      <dsp:spPr>
        <a:xfrm>
          <a:off x="6014747" y="947245"/>
          <a:ext cx="981188" cy="9811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C6B735-D950-410B-A079-132782895034}">
      <dsp:nvSpPr>
        <dsp:cNvPr id="0" name=""/>
        <dsp:cNvSpPr/>
      </dsp:nvSpPr>
      <dsp:spPr>
        <a:xfrm>
          <a:off x="5415132" y="2236630"/>
          <a:ext cx="2180418" cy="76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Lean into the Learning Curve</a:t>
          </a:r>
        </a:p>
      </dsp:txBody>
      <dsp:txXfrm>
        <a:off x="5415132" y="2236630"/>
        <a:ext cx="2180418" cy="765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95C56-7CCC-48A4-9263-B60AF9039E58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8C3D6-3043-43AE-AFE4-7777FAA42B9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165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Physician Needs Assessment (3D Health) – reviewed population, specialists, and nearby hospitals.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Partnerships with Portneuf and others helped model Cardiology outreach.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Built foundation for specialty integration at the RHC.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516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Explored moonlighting, networking, 1099 contracts, employed models, and outreach partnerships.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Unexpected leads came from community and church connections.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Lessons: Don’t give up. Stay flexible. Be open to creative ideas from providers.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368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Developed pro formas for each specialty to forecast volume, costs, and sustainability.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Reviewed referral volume and projected community demand.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Assessed impact on lab, imaging, and infusion departments.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238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Urology – driven by high referral volume and physician feedback.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Allergy – added in response to community need.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Rheumatology – launched part-time with infusion integration and EMR support.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093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Longer appointment slots at startup.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Manage both incoming and outgoing referrals.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Anticipate heavy prior authorization load (especially Rheumatology).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Customize check-in process and co-pay verification for each specialist.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4477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Billing – confirm taxonomy codes and RHC workflows before launch.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   Method 1 or Method 2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EMR setup – build therapy plans and coordinate orders across departments.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Staffing – cross-train and shadow existing specialty clinics to learn flow.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Ancillary Impact – lab, imaging, and infusion volumes increased.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977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Even part-time specialists impact clinic flow and space.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Administrative enthusiasm must align with operational readiness.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Define expectations early – clarity is kind.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088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Market new specialties internally and externally.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Educate all staff and referral partners on service scope and scheduling.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Strong onboarding and communication = community confidence.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352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Specialists improve access and close care gaps for rural patients.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Enhance chronic disease management and shared care planning.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Use data and referrals to identify high-need populations.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endParaRPr lang="en-US" sz="1200" dirty="0"/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Story from Jessie about how Specialists in the clinic helped augment (Cic)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endParaRPr lang="en-US" sz="1200" dirty="0"/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Upskill primary care teams through collaboration.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Support value-based care and reduce hospitalizations.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Future: telehealth, e-consults, and social determinant screening.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412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2756F-AD1A-E32D-3EFB-E2DB0C29D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6280E9-289F-1F92-5492-16A1E04E1A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94C29-1746-53CC-F522-C262BACFF0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Upskill primary care teams through collaboration.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	Wynn? Or another provider 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	Swenson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Support value-based care and reduce hospitalizations.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	Different perspectives. 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endParaRPr lang="en-US" sz="1200" dirty="0"/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Physician Champion: 	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	Outside of the box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1200" dirty="0"/>
              <a:t>	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68FCF9-1427-3EDC-68A2-2A7C9C3B05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948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Start with data but stay flexible.  (SLEEP, fortuin)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Over-communicate and collaborate across departments.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Expect a learning curve and be patient with systems and staff.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dirty="0"/>
              <a:t>Clarity and persistence drive success.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78C3D6-3043-43AE-AFE4-7777FAA42B9C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830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E24EA-AC87-8B8E-B0C9-88FCEA6DE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79E20B-2D41-A3A1-1A38-141299522C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86BAF9-C708-DBD0-19D0-490C6C2DB8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ED112C-095F-E5EA-15BA-AC7FB99584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8C3D6-3043-43AE-AFE4-7777FAA42B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8149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8774" y="118970"/>
            <a:ext cx="5299587" cy="356616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1" dirty="0"/>
              <a:t>Specialists in the RHC: </a:t>
            </a:r>
            <a:br>
              <a:rPr lang="en-US" sz="4700" dirty="0"/>
            </a:br>
            <a:r>
              <a:rPr lang="en-US" dirty="0"/>
              <a:t>Lessons Learned and Population Health Impact</a:t>
            </a:r>
            <a:endParaRPr lang="en-US" sz="47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8774" y="4636008"/>
            <a:ext cx="5072879" cy="15727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/>
              <a:t>Cicely Eldredge &amp; Elizabeth Millard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Minidoka Medical Center RHC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Rupert, Idaho</a:t>
            </a:r>
            <a:endParaRPr lang="en-US" sz="1800" dirty="0"/>
          </a:p>
        </p:txBody>
      </p:sp>
      <p:pic>
        <p:nvPicPr>
          <p:cNvPr id="5" name="Picture 4" descr="Colorful carved figures of humans">
            <a:extLst>
              <a:ext uri="{FF2B5EF4-FFF2-40B4-BE49-F238E27FC236}">
                <a16:creationId xmlns:a16="http://schemas.microsoft.com/office/drawing/2014/main" id="{C6575CFE-B02C-4732-557D-FDE4F346CF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971" r="31739" b="-1"/>
          <a:stretch>
            <a:fillRect/>
          </a:stretch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646" y="440926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04711 w 3182692"/>
              <a:gd name="connsiteY1" fmla="*/ 0 h 18288"/>
              <a:gd name="connsiteX2" fmla="*/ 1241250 w 3182692"/>
              <a:gd name="connsiteY2" fmla="*/ 0 h 18288"/>
              <a:gd name="connsiteX3" fmla="*/ 1909615 w 3182692"/>
              <a:gd name="connsiteY3" fmla="*/ 0 h 18288"/>
              <a:gd name="connsiteX4" fmla="*/ 2577981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482500 w 3182692"/>
              <a:gd name="connsiteY7" fmla="*/ 18288 h 18288"/>
              <a:gd name="connsiteX8" fmla="*/ 1782308 w 3182692"/>
              <a:gd name="connsiteY8" fmla="*/ 18288 h 18288"/>
              <a:gd name="connsiteX9" fmla="*/ 1145769 w 3182692"/>
              <a:gd name="connsiteY9" fmla="*/ 18288 h 18288"/>
              <a:gd name="connsiteX10" fmla="*/ 0 w 3182692"/>
              <a:gd name="connsiteY10" fmla="*/ 18288 h 18288"/>
              <a:gd name="connsiteX11" fmla="*/ 0 w 3182692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126686" y="-21366"/>
                  <a:pt x="467788" y="9025"/>
                  <a:pt x="604711" y="0"/>
                </a:cubicBezTo>
                <a:cubicBezTo>
                  <a:pt x="741634" y="-9025"/>
                  <a:pt x="1061620" y="6814"/>
                  <a:pt x="1241250" y="0"/>
                </a:cubicBezTo>
                <a:cubicBezTo>
                  <a:pt x="1420880" y="-6814"/>
                  <a:pt x="1713773" y="13383"/>
                  <a:pt x="1909615" y="0"/>
                </a:cubicBezTo>
                <a:cubicBezTo>
                  <a:pt x="2105457" y="-13383"/>
                  <a:pt x="2257256" y="13567"/>
                  <a:pt x="2577981" y="0"/>
                </a:cubicBezTo>
                <a:cubicBezTo>
                  <a:pt x="2898706" y="-13567"/>
                  <a:pt x="3026063" y="6328"/>
                  <a:pt x="3182692" y="0"/>
                </a:cubicBezTo>
                <a:cubicBezTo>
                  <a:pt x="3181983" y="8157"/>
                  <a:pt x="3182279" y="12125"/>
                  <a:pt x="3182692" y="18288"/>
                </a:cubicBezTo>
                <a:cubicBezTo>
                  <a:pt x="2998421" y="21742"/>
                  <a:pt x="2675038" y="19014"/>
                  <a:pt x="2482500" y="18288"/>
                </a:cubicBezTo>
                <a:cubicBezTo>
                  <a:pt x="2289962" y="17562"/>
                  <a:pt x="1930644" y="6834"/>
                  <a:pt x="1782308" y="18288"/>
                </a:cubicBezTo>
                <a:cubicBezTo>
                  <a:pt x="1633972" y="29742"/>
                  <a:pt x="1287388" y="-1992"/>
                  <a:pt x="1145769" y="18288"/>
                </a:cubicBezTo>
                <a:cubicBezTo>
                  <a:pt x="1004150" y="38568"/>
                  <a:pt x="256377" y="-37438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83446" y="18201"/>
                  <a:pt x="432812" y="7290"/>
                  <a:pt x="604711" y="0"/>
                </a:cubicBezTo>
                <a:cubicBezTo>
                  <a:pt x="776610" y="-7290"/>
                  <a:pt x="982253" y="15478"/>
                  <a:pt x="1145769" y="0"/>
                </a:cubicBezTo>
                <a:cubicBezTo>
                  <a:pt x="1309285" y="-15478"/>
                  <a:pt x="1514247" y="-25520"/>
                  <a:pt x="1845961" y="0"/>
                </a:cubicBezTo>
                <a:cubicBezTo>
                  <a:pt x="2177675" y="25520"/>
                  <a:pt x="2297588" y="16646"/>
                  <a:pt x="2450673" y="0"/>
                </a:cubicBezTo>
                <a:cubicBezTo>
                  <a:pt x="2603758" y="-16646"/>
                  <a:pt x="3023048" y="-21196"/>
                  <a:pt x="3182692" y="0"/>
                </a:cubicBezTo>
                <a:cubicBezTo>
                  <a:pt x="3182428" y="4493"/>
                  <a:pt x="3183076" y="9472"/>
                  <a:pt x="3182692" y="18288"/>
                </a:cubicBezTo>
                <a:cubicBezTo>
                  <a:pt x="3039109" y="-12701"/>
                  <a:pt x="2823860" y="13848"/>
                  <a:pt x="2546154" y="18288"/>
                </a:cubicBezTo>
                <a:cubicBezTo>
                  <a:pt x="2268448" y="22728"/>
                  <a:pt x="2098674" y="5291"/>
                  <a:pt x="1845961" y="18288"/>
                </a:cubicBezTo>
                <a:cubicBezTo>
                  <a:pt x="1593248" y="31285"/>
                  <a:pt x="1456743" y="27560"/>
                  <a:pt x="1304904" y="18288"/>
                </a:cubicBezTo>
                <a:cubicBezTo>
                  <a:pt x="1153065" y="9016"/>
                  <a:pt x="947204" y="11126"/>
                  <a:pt x="668365" y="18288"/>
                </a:cubicBezTo>
                <a:cubicBezTo>
                  <a:pt x="389526" y="25450"/>
                  <a:pt x="288244" y="-4628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604816-D8D8-803F-D01A-67DE52468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n-US" sz="4700" dirty="0"/>
              <a:t>Minidoka Memorial Hospital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6354B-0A87-EA6A-898F-4E14DE6BD9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2071316"/>
            <a:ext cx="5035164" cy="4119172"/>
          </a:xfrm>
        </p:spPr>
        <p:txBody>
          <a:bodyPr anchor="t">
            <a:normAutofit/>
          </a:bodyPr>
          <a:lstStyle/>
          <a:p>
            <a:r>
              <a:rPr lang="en-US" dirty="0"/>
              <a:t>Critical Access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County Owned</a:t>
            </a:r>
          </a:p>
          <a:p>
            <a:endParaRPr lang="en-US" dirty="0"/>
          </a:p>
          <a:p>
            <a:r>
              <a:rPr lang="en-US" dirty="0"/>
              <a:t>Services</a:t>
            </a:r>
          </a:p>
          <a:p>
            <a:endParaRPr lang="en-US" dirty="0"/>
          </a:p>
          <a:p>
            <a:pPr marL="0" indent="0">
              <a:buNone/>
            </a:pPr>
            <a:endParaRPr lang="en-US" sz="1900" dirty="0"/>
          </a:p>
          <a:p>
            <a:endParaRPr lang="en-US" sz="1900" dirty="0"/>
          </a:p>
        </p:txBody>
      </p:sp>
      <p:pic>
        <p:nvPicPr>
          <p:cNvPr id="5" name="Picture 4" descr="Open doors">
            <a:extLst>
              <a:ext uri="{FF2B5EF4-FFF2-40B4-BE49-F238E27FC236}">
                <a16:creationId xmlns:a16="http://schemas.microsoft.com/office/drawing/2014/main" id="{0BBEB5DC-5CBC-CE5C-7AEA-03203A1305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1119" r="10719" b="2"/>
          <a:stretch>
            <a:fillRect/>
          </a:stretch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42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D5CBED-CEED-D262-1D5D-1519773A8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US" sz="4700" dirty="0"/>
              <a:t>Minidoka Medical Center RHC</a:t>
            </a:r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5754A738-3840-7698-D191-1975F3FF17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2580660"/>
              </p:ext>
            </p:extLst>
          </p:nvPr>
        </p:nvGraphicFramePr>
        <p:xfrm>
          <a:off x="206477" y="2055814"/>
          <a:ext cx="8935237" cy="4354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4883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US" sz="4700" dirty="0"/>
              <a:t>Starting Point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onnsiteX0" fmla="*/ 0 w 5410200"/>
              <a:gd name="connsiteY0" fmla="*/ 0 h 13716"/>
              <a:gd name="connsiteX1" fmla="*/ 568071 w 5410200"/>
              <a:gd name="connsiteY1" fmla="*/ 0 h 13716"/>
              <a:gd name="connsiteX2" fmla="*/ 1298448 w 5410200"/>
              <a:gd name="connsiteY2" fmla="*/ 0 h 13716"/>
              <a:gd name="connsiteX3" fmla="*/ 1920621 w 5410200"/>
              <a:gd name="connsiteY3" fmla="*/ 0 h 13716"/>
              <a:gd name="connsiteX4" fmla="*/ 2488692 w 5410200"/>
              <a:gd name="connsiteY4" fmla="*/ 0 h 13716"/>
              <a:gd name="connsiteX5" fmla="*/ 3219069 w 5410200"/>
              <a:gd name="connsiteY5" fmla="*/ 0 h 13716"/>
              <a:gd name="connsiteX6" fmla="*/ 3895344 w 5410200"/>
              <a:gd name="connsiteY6" fmla="*/ 0 h 13716"/>
              <a:gd name="connsiteX7" fmla="*/ 4571619 w 5410200"/>
              <a:gd name="connsiteY7" fmla="*/ 0 h 13716"/>
              <a:gd name="connsiteX8" fmla="*/ 5410200 w 5410200"/>
              <a:gd name="connsiteY8" fmla="*/ 0 h 13716"/>
              <a:gd name="connsiteX9" fmla="*/ 5410200 w 5410200"/>
              <a:gd name="connsiteY9" fmla="*/ 13716 h 13716"/>
              <a:gd name="connsiteX10" fmla="*/ 4842129 w 5410200"/>
              <a:gd name="connsiteY10" fmla="*/ 13716 h 13716"/>
              <a:gd name="connsiteX11" fmla="*/ 4328160 w 5410200"/>
              <a:gd name="connsiteY11" fmla="*/ 13716 h 13716"/>
              <a:gd name="connsiteX12" fmla="*/ 3597783 w 5410200"/>
              <a:gd name="connsiteY12" fmla="*/ 13716 h 13716"/>
              <a:gd name="connsiteX13" fmla="*/ 3029712 w 5410200"/>
              <a:gd name="connsiteY13" fmla="*/ 13716 h 13716"/>
              <a:gd name="connsiteX14" fmla="*/ 2299335 w 5410200"/>
              <a:gd name="connsiteY14" fmla="*/ 13716 h 13716"/>
              <a:gd name="connsiteX15" fmla="*/ 1514856 w 5410200"/>
              <a:gd name="connsiteY15" fmla="*/ 13716 h 13716"/>
              <a:gd name="connsiteX16" fmla="*/ 892683 w 5410200"/>
              <a:gd name="connsiteY16" fmla="*/ 13716 h 13716"/>
              <a:gd name="connsiteX17" fmla="*/ 0 w 5410200"/>
              <a:gd name="connsiteY17" fmla="*/ 13716 h 13716"/>
              <a:gd name="connsiteX18" fmla="*/ 0 w 5410200"/>
              <a:gd name="connsiteY1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9B5B1F8-6518-36E4-6175-D54035D373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2011901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59863"/>
            <a:ext cx="7886700" cy="100459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Finding Specialists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622" y="1587970"/>
            <a:ext cx="8274756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F81A4803-24CE-C760-F0C8-DC5AA20D81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6050196"/>
              </p:ext>
            </p:extLst>
          </p:nvPr>
        </p:nvGraphicFramePr>
        <p:xfrm>
          <a:off x="628650" y="1800911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000" dirty="0"/>
              <a:t>Financial &amp; Operational Planning</a:t>
            </a:r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7409C7E9-800C-DD96-1BA0-D9943679FF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626" r="25376" b="-1"/>
          <a:stretch>
            <a:fillRect/>
          </a:stretch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6929" y="2706624"/>
            <a:ext cx="5289755" cy="3483864"/>
          </a:xfrm>
        </p:spPr>
        <p:txBody>
          <a:bodyPr>
            <a:normAutofit/>
          </a:bodyPr>
          <a:lstStyle/>
          <a:p>
            <a:r>
              <a:rPr lang="en-US" dirty="0"/>
              <a:t>Pro Forma</a:t>
            </a:r>
          </a:p>
          <a:p>
            <a:r>
              <a:rPr lang="en-US" dirty="0"/>
              <a:t>Referral Volume</a:t>
            </a:r>
          </a:p>
          <a:p>
            <a:r>
              <a:rPr lang="en-US" dirty="0"/>
              <a:t>Community Considerations</a:t>
            </a:r>
          </a:p>
          <a:p>
            <a:r>
              <a:rPr lang="en-US" dirty="0"/>
              <a:t>Internal Impact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US" sz="4700" dirty="0"/>
              <a:t>Specialties: Be Flexible</a:t>
            </a:r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C5172C1C-06F1-53B5-4C18-48BBC2C0CF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5790943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300" dirty="0"/>
              <a:t>Front Office: Scheduling &amp; Referrals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470C7E-4AEC-3493-9486-BFC87FE216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8811162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45" y="1070800"/>
            <a:ext cx="2954766" cy="5583126"/>
          </a:xfrm>
        </p:spPr>
        <p:txBody>
          <a:bodyPr>
            <a:normAutofit/>
          </a:bodyPr>
          <a:lstStyle/>
          <a:p>
            <a:pPr algn="r"/>
            <a:r>
              <a:rPr lang="en-US" sz="6500" dirty="0"/>
              <a:t>Back Office Lessons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46039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0CE39B-4285-36CB-DF89-CEC588F7C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0551967"/>
              </p:ext>
            </p:extLst>
          </p:nvPr>
        </p:nvGraphicFramePr>
        <p:xfrm>
          <a:off x="3831401" y="1070800"/>
          <a:ext cx="4683949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0F0F0F-6C83-299F-84C2-A9272A358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US" sz="4700" dirty="0"/>
              <a:t>Infusion Center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onnsiteX0" fmla="*/ 0 w 4480560"/>
              <a:gd name="connsiteY0" fmla="*/ 0 h 13716"/>
              <a:gd name="connsiteX1" fmla="*/ 595274 w 4480560"/>
              <a:gd name="connsiteY1" fmla="*/ 0 h 13716"/>
              <a:gd name="connsiteX2" fmla="*/ 1100938 w 4480560"/>
              <a:gd name="connsiteY2" fmla="*/ 0 h 13716"/>
              <a:gd name="connsiteX3" fmla="*/ 1651406 w 4480560"/>
              <a:gd name="connsiteY3" fmla="*/ 0 h 13716"/>
              <a:gd name="connsiteX4" fmla="*/ 2336292 w 4480560"/>
              <a:gd name="connsiteY4" fmla="*/ 0 h 13716"/>
              <a:gd name="connsiteX5" fmla="*/ 2931566 w 4480560"/>
              <a:gd name="connsiteY5" fmla="*/ 0 h 13716"/>
              <a:gd name="connsiteX6" fmla="*/ 3482035 w 4480560"/>
              <a:gd name="connsiteY6" fmla="*/ 0 h 13716"/>
              <a:gd name="connsiteX7" fmla="*/ 4480560 w 4480560"/>
              <a:gd name="connsiteY7" fmla="*/ 0 h 13716"/>
              <a:gd name="connsiteX8" fmla="*/ 4480560 w 4480560"/>
              <a:gd name="connsiteY8" fmla="*/ 13716 h 13716"/>
              <a:gd name="connsiteX9" fmla="*/ 3840480 w 4480560"/>
              <a:gd name="connsiteY9" fmla="*/ 13716 h 13716"/>
              <a:gd name="connsiteX10" fmla="*/ 3290011 w 4480560"/>
              <a:gd name="connsiteY10" fmla="*/ 13716 h 13716"/>
              <a:gd name="connsiteX11" fmla="*/ 2560320 w 4480560"/>
              <a:gd name="connsiteY11" fmla="*/ 13716 h 13716"/>
              <a:gd name="connsiteX12" fmla="*/ 1965046 w 4480560"/>
              <a:gd name="connsiteY12" fmla="*/ 13716 h 13716"/>
              <a:gd name="connsiteX13" fmla="*/ 1459382 w 4480560"/>
              <a:gd name="connsiteY13" fmla="*/ 13716 h 13716"/>
              <a:gd name="connsiteX14" fmla="*/ 774497 w 4480560"/>
              <a:gd name="connsiteY14" fmla="*/ 13716 h 13716"/>
              <a:gd name="connsiteX15" fmla="*/ 0 w 4480560"/>
              <a:gd name="connsiteY15" fmla="*/ 13716 h 13716"/>
              <a:gd name="connsiteX16" fmla="*/ 0 w 4480560"/>
              <a:gd name="connsiteY1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D52F478-77BF-73D3-347B-0C1E044303D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844813" y="552091"/>
          <a:ext cx="4668251" cy="5431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657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US" sz="4700" dirty="0"/>
              <a:t>Space &amp; Administration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DC78C72-ACA8-DA8C-747A-EEC11F24E6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3336999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59863"/>
            <a:ext cx="7886700" cy="100459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This may seem obvious….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622" y="1587970"/>
            <a:ext cx="8274756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3E69F902-3101-0B85-27FD-25F1C21E9A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8879692"/>
              </p:ext>
            </p:extLst>
          </p:nvPr>
        </p:nvGraphicFramePr>
        <p:xfrm>
          <a:off x="628650" y="1800911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000" dirty="0"/>
              <a:t>Population Health:  Impact &amp; </a:t>
            </a:r>
            <a:r>
              <a:rPr lang="en-US" dirty="0"/>
              <a:t>Opportunities</a:t>
            </a:r>
            <a:endParaRPr lang="en-US" sz="4000" dirty="0"/>
          </a:p>
        </p:txBody>
      </p:sp>
      <p:pic>
        <p:nvPicPr>
          <p:cNvPr id="5" name="Picture 4" descr="A group of multi colored wooden stick figures">
            <a:extLst>
              <a:ext uri="{FF2B5EF4-FFF2-40B4-BE49-F238E27FC236}">
                <a16:creationId xmlns:a16="http://schemas.microsoft.com/office/drawing/2014/main" id="{FCAD74AC-0B66-708C-45BC-09BDDE1160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299" r="39430"/>
          <a:stretch>
            <a:fillRect/>
          </a:stretch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3321" y="2706624"/>
            <a:ext cx="4688333" cy="3483864"/>
          </a:xfrm>
        </p:spPr>
        <p:txBody>
          <a:bodyPr>
            <a:normAutofit/>
          </a:bodyPr>
          <a:lstStyle/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3600" dirty="0"/>
              <a:t>Access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3600" dirty="0"/>
              <a:t>Close Care Gaps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3600" dirty="0"/>
              <a:t>Disease Management</a:t>
            </a:r>
          </a:p>
          <a:p>
            <a:pPr>
              <a:defRPr sz="2000">
                <a:solidFill>
                  <a:srgbClr val="000000"/>
                </a:solidFill>
              </a:defRPr>
            </a:pPr>
            <a:r>
              <a:rPr lang="en-US" sz="3600" dirty="0"/>
              <a:t>Data </a:t>
            </a:r>
          </a:p>
          <a:p>
            <a:pPr marL="0" indent="0">
              <a:buNone/>
              <a:defRPr sz="2000">
                <a:solidFill>
                  <a:srgbClr val="000000"/>
                </a:solidFill>
              </a:defRPr>
            </a:pPr>
            <a:endParaRPr lang="en-US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26EDA5-CBB8-7AD8-11F9-82E7A1213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BA59F1-1767-9577-E564-B01E30A06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/>
              <a:t>Population Health:  Impact &amp; Opportunities</a:t>
            </a:r>
          </a:p>
        </p:txBody>
      </p:sp>
      <p:sp>
        <p:nvSpPr>
          <p:cNvPr id="2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0B7EF-BEE7-D8DC-7C17-E65E46839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872899"/>
            <a:ext cx="3959418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dirty="0"/>
              <a:t>Upskill</a:t>
            </a:r>
          </a:p>
          <a:p>
            <a:r>
              <a:rPr lang="en-US" sz="3600" dirty="0"/>
              <a:t>Reduce Hospitalizations</a:t>
            </a:r>
          </a:p>
          <a:p>
            <a:r>
              <a:rPr lang="en-US" sz="3600" dirty="0"/>
              <a:t>Physician Champion</a:t>
            </a:r>
          </a:p>
          <a:p>
            <a:endParaRPr lang="en-US" sz="1900" dirty="0"/>
          </a:p>
        </p:txBody>
      </p:sp>
      <p:pic>
        <p:nvPicPr>
          <p:cNvPr id="5" name="Picture 4" descr="A group of multi colored wooden stick figures">
            <a:extLst>
              <a:ext uri="{FF2B5EF4-FFF2-40B4-BE49-F238E27FC236}">
                <a16:creationId xmlns:a16="http://schemas.microsoft.com/office/drawing/2014/main" id="{C7851F00-D16C-B93F-9D5E-15B67DC9EF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887" r="31018"/>
          <a:stretch>
            <a:fillRect/>
          </a:stretch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54202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US" sz="4700" dirty="0"/>
              <a:t>Final Lessons Learned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402E9FE-84C4-AA39-144D-C6E7CD3549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8950016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391589-3786-255A-D56E-3D50A7995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62C8FA18-59BE-CDE1-E4DC-63D11C4196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AE3DEA-A72B-5E43-12AD-83261DCF4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US" sz="4700" dirty="0"/>
              <a:t>Session Survey: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4026B885-A077-1B99-EDBB-BC73AA546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4BA514-F2CA-B74B-682F-7B99E641C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541" y="2123319"/>
            <a:ext cx="4406919" cy="443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54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ECD22216056A4C861FBFA3A848DD75" ma:contentTypeVersion="16" ma:contentTypeDescription="Create a new document." ma:contentTypeScope="" ma:versionID="3e3fc65c98230ae295a42a9b20edc9c7">
  <xsd:schema xmlns:xsd="http://www.w3.org/2001/XMLSchema" xmlns:xs="http://www.w3.org/2001/XMLSchema" xmlns:p="http://schemas.microsoft.com/office/2006/metadata/properties" xmlns:ns2="bc21839b-6d4f-4d1a-9313-08de3f642e4b" xmlns:ns3="211abf4e-acce-4906-8a53-7693db9d194b" targetNamespace="http://schemas.microsoft.com/office/2006/metadata/properties" ma:root="true" ma:fieldsID="c6d4ff4d3a6dfaef7c58c0541a36f6ba" ns2:_="" ns3:_="">
    <xsd:import namespace="bc21839b-6d4f-4d1a-9313-08de3f642e4b"/>
    <xsd:import namespace="211abf4e-acce-4906-8a53-7693db9d19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MediaServiceSearchProperties" minOccurs="0"/>
                <xsd:element ref="ns2:Helpfu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1839b-6d4f-4d1a-9313-08de3f642e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e04a55a7-5568-4318-8037-c4e25c4bad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elpful" ma:index="22" nillable="true" ma:displayName="Helpful" ma:default="1" ma:format="Dropdown" ma:internalName="Helpful">
      <xsd:simpleType>
        <xsd:restriction base="dms:Boolean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abf4e-acce-4906-8a53-7693db9d194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702e3a42-3d2f-46e1-aa13-98c7f9711908}" ma:internalName="TaxCatchAll" ma:showField="CatchAllData" ma:web="211abf4e-acce-4906-8a53-7693db9d19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c21839b-6d4f-4d1a-9313-08de3f642e4b">
      <Terms xmlns="http://schemas.microsoft.com/office/infopath/2007/PartnerControls"/>
    </lcf76f155ced4ddcb4097134ff3c332f>
    <TaxCatchAll xmlns="211abf4e-acce-4906-8a53-7693db9d194b" xsi:nil="true"/>
    <Helpful xmlns="bc21839b-6d4f-4d1a-9313-08de3f642e4b">true</Helpful>
  </documentManagement>
</p:properties>
</file>

<file path=customXml/itemProps1.xml><?xml version="1.0" encoding="utf-8"?>
<ds:datastoreItem xmlns:ds="http://schemas.openxmlformats.org/officeDocument/2006/customXml" ds:itemID="{13F620F0-CD83-4C0D-8864-A04E49A412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B754D0-DB1C-4468-A62E-7B813DE84C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21839b-6d4f-4d1a-9313-08de3f642e4b"/>
    <ds:schemaRef ds:uri="211abf4e-acce-4906-8a53-7693db9d19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B7EE8E-E184-4DFC-B5B8-532C6AD2E4F6}">
  <ds:schemaRefs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bc21839b-6d4f-4d1a-9313-08de3f642e4b"/>
    <ds:schemaRef ds:uri="211abf4e-acce-4906-8a53-7693db9d194b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657</Words>
  <Application>Microsoft Office PowerPoint</Application>
  <PresentationFormat>On-screen Show (4:3)</PresentationFormat>
  <Paragraphs>153</Paragraphs>
  <Slides>16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Arial</vt:lpstr>
      <vt:lpstr>Calibri</vt:lpstr>
      <vt:lpstr>Office Theme</vt:lpstr>
      <vt:lpstr>Specialists in the RHC:  Lessons Learned and Population Health Impact</vt:lpstr>
      <vt:lpstr>Minidoka Memorial Hospital</vt:lpstr>
      <vt:lpstr>Minidoka Medical Center RHC</vt:lpstr>
      <vt:lpstr>Starting Point</vt:lpstr>
      <vt:lpstr>Finding Specialists</vt:lpstr>
      <vt:lpstr>Financial &amp; Operational Planning</vt:lpstr>
      <vt:lpstr>Specialties: Be Flexible</vt:lpstr>
      <vt:lpstr>Front Office: Scheduling &amp; Referrals</vt:lpstr>
      <vt:lpstr>Back Office Lessons</vt:lpstr>
      <vt:lpstr>Infusion Center</vt:lpstr>
      <vt:lpstr>Space &amp; Administration</vt:lpstr>
      <vt:lpstr>This may seem obvious….</vt:lpstr>
      <vt:lpstr>Population Health:  Impact &amp; Opportunities</vt:lpstr>
      <vt:lpstr>Population Health:  Impact &amp; Opportunities</vt:lpstr>
      <vt:lpstr>Final Lessons Learned</vt:lpstr>
      <vt:lpstr>Session Survey: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Maggie Thoele</cp:lastModifiedBy>
  <cp:revision>2</cp:revision>
  <dcterms:created xsi:type="dcterms:W3CDTF">2013-01-27T09:14:16Z</dcterms:created>
  <dcterms:modified xsi:type="dcterms:W3CDTF">2025-11-04T03:54:56Z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0x01010069ECD22216056A4C861FBFA3A848DD75</vt:lpwstr>
  </property>
  <property fmtid="{D5CDD505-2E9C-101B-9397-08002B2CF9AE}" pid="3" name="MediaServiceImageTags">
    <vt:lpwstr/>
  </property>
</Properties>
</file>