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7" r:id="rId5"/>
    <p:sldId id="262" r:id="rId6"/>
    <p:sldId id="280" r:id="rId7"/>
    <p:sldId id="285" r:id="rId8"/>
    <p:sldId id="277" r:id="rId9"/>
    <p:sldId id="276" r:id="rId10"/>
    <p:sldId id="267" r:id="rId11"/>
    <p:sldId id="278" r:id="rId12"/>
    <p:sldId id="269" r:id="rId13"/>
    <p:sldId id="273" r:id="rId14"/>
    <p:sldId id="275" r:id="rId15"/>
    <p:sldId id="286" r:id="rId16"/>
    <p:sldId id="288" r:id="rId17"/>
    <p:sldId id="287" r:id="rId18"/>
    <p:sldId id="282" r:id="rId19"/>
    <p:sldId id="283" r:id="rId20"/>
    <p:sldId id="270" r:id="rId21"/>
    <p:sldId id="284" r:id="rId22"/>
    <p:sldId id="271" r:id="rId23"/>
    <p:sldId id="272" r:id="rId24"/>
    <p:sldId id="281" r:id="rId25"/>
    <p:sldId id="28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578F"/>
    <a:srgbClr val="F882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46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ggie Thoele" userId="0d3b889f-03f8-4e18-a4ab-7e5bd8d190f6" providerId="ADAL" clId="{A73D504E-37D0-4655-BA23-8ED5A0A8766E}"/>
    <pc:docChg chg="custSel addSld modSld">
      <pc:chgData name="Maggie Thoele" userId="0d3b889f-03f8-4e18-a4ab-7e5bd8d190f6" providerId="ADAL" clId="{A73D504E-37D0-4655-BA23-8ED5A0A8766E}" dt="2025-11-04T03:48:46.639" v="20" actId="1076"/>
      <pc:docMkLst>
        <pc:docMk/>
      </pc:docMkLst>
      <pc:sldChg chg="addSp delSp modSp new mod">
        <pc:chgData name="Maggie Thoele" userId="0d3b889f-03f8-4e18-a4ab-7e5bd8d190f6" providerId="ADAL" clId="{A73D504E-37D0-4655-BA23-8ED5A0A8766E}" dt="2025-11-04T03:48:46.639" v="20" actId="1076"/>
        <pc:sldMkLst>
          <pc:docMk/>
          <pc:sldMk cId="2981168287" sldId="289"/>
        </pc:sldMkLst>
        <pc:spChg chg="del">
          <ac:chgData name="Maggie Thoele" userId="0d3b889f-03f8-4e18-a4ab-7e5bd8d190f6" providerId="ADAL" clId="{A73D504E-37D0-4655-BA23-8ED5A0A8766E}" dt="2025-11-04T03:48:34.323" v="16" actId="478"/>
          <ac:spMkLst>
            <pc:docMk/>
            <pc:sldMk cId="2981168287" sldId="289"/>
            <ac:spMk id="2" creationId="{77BDE17A-6ADA-3C0A-96CE-15C51D9585C1}"/>
          </ac:spMkLst>
        </pc:spChg>
        <pc:spChg chg="mod">
          <ac:chgData name="Maggie Thoele" userId="0d3b889f-03f8-4e18-a4ab-7e5bd8d190f6" providerId="ADAL" clId="{A73D504E-37D0-4655-BA23-8ED5A0A8766E}" dt="2025-11-04T03:48:32.384" v="15" actId="20577"/>
          <ac:spMkLst>
            <pc:docMk/>
            <pc:sldMk cId="2981168287" sldId="289"/>
            <ac:spMk id="3" creationId="{BD0A1750-5355-F4EC-F2D0-037EE9232146}"/>
          </ac:spMkLst>
        </pc:spChg>
        <pc:picChg chg="add mod">
          <ac:chgData name="Maggie Thoele" userId="0d3b889f-03f8-4e18-a4ab-7e5bd8d190f6" providerId="ADAL" clId="{A73D504E-37D0-4655-BA23-8ED5A0A8766E}" dt="2025-11-04T03:48:46.639" v="20" actId="1076"/>
          <ac:picMkLst>
            <pc:docMk/>
            <pc:sldMk cId="2981168287" sldId="289"/>
            <ac:picMk id="5" creationId="{E54E92C8-0482-5A5F-84D1-EFD2C9A5E18D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4"/>
          <c:order val="0"/>
          <c:tx>
            <c:v>Q3</c:v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strLit>
              <c:ptCount val="14"/>
              <c:pt idx="0">
                <c:v>Adult Med</c:v>
              </c:pt>
              <c:pt idx="1">
                <c:v>CDA</c:v>
              </c:pt>
              <c:pt idx="2">
                <c:v>Kellogg</c:v>
              </c:pt>
              <c:pt idx="3">
                <c:v>Post Falls</c:v>
              </c:pt>
              <c:pt idx="4">
                <c:v>Rathdrum</c:v>
              </c:pt>
              <c:pt idx="5">
                <c:v>SMCO</c:v>
              </c:pt>
              <c:pt idx="6">
                <c:v>BCI Comml</c:v>
              </c:pt>
              <c:pt idx="7">
                <c:v>BCI MA</c:v>
              </c:pt>
              <c:pt idx="8">
                <c:v>BCI RVBP</c:v>
              </c:pt>
              <c:pt idx="9">
                <c:v>Medicare</c:v>
              </c:pt>
              <c:pt idx="10">
                <c:v>Pacificsource MA</c:v>
              </c:pt>
              <c:pt idx="11">
                <c:v>Optum Care MA</c:v>
              </c:pt>
              <c:pt idx="12">
                <c:v>Regence Comml</c:v>
              </c:pt>
              <c:pt idx="13">
                <c:v>Regence MA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('Quality Measures'!$G$7:$G$16,'Quality Measures'!$G$18:$G$21)</c:f>
              <c:numCache>
                <c:formatCode>0.0%</c:formatCode>
                <c:ptCount val="14"/>
                <c:pt idx="0">
                  <c:v>0.68500000000000005</c:v>
                </c:pt>
                <c:pt idx="1">
                  <c:v>0.70299999999999996</c:v>
                </c:pt>
                <c:pt idx="2">
                  <c:v>0.68799999999999994</c:v>
                </c:pt>
                <c:pt idx="3">
                  <c:v>0.66800000000000004</c:v>
                </c:pt>
                <c:pt idx="4">
                  <c:v>0.67900000000000005</c:v>
                </c:pt>
                <c:pt idx="5">
                  <c:v>0.60699999999999998</c:v>
                </c:pt>
                <c:pt idx="6">
                  <c:v>0.68</c:v>
                </c:pt>
                <c:pt idx="7">
                  <c:v>0.83</c:v>
                </c:pt>
                <c:pt idx="8">
                  <c:v>1</c:v>
                </c:pt>
                <c:pt idx="9">
                  <c:v>0.79</c:v>
                </c:pt>
                <c:pt idx="10">
                  <c:v>0.65</c:v>
                </c:pt>
                <c:pt idx="11">
                  <c:v>0.6804</c:v>
                </c:pt>
                <c:pt idx="12">
                  <c:v>0.77</c:v>
                </c:pt>
                <c:pt idx="13">
                  <c:v>0.7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E733-4F25-827F-048A333575FF}"/>
            </c:ext>
          </c:extLst>
        </c:ser>
        <c:ser>
          <c:idx val="3"/>
          <c:order val="1"/>
          <c:tx>
            <c:v>Q2</c:v>
          </c:tx>
          <c:spPr>
            <a:solidFill>
              <a:schemeClr val="accent4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strLit>
              <c:ptCount val="14"/>
              <c:pt idx="0">
                <c:v>Adult Med</c:v>
              </c:pt>
              <c:pt idx="1">
                <c:v>CDA</c:v>
              </c:pt>
              <c:pt idx="2">
                <c:v>Kellogg</c:v>
              </c:pt>
              <c:pt idx="3">
                <c:v>Post Falls</c:v>
              </c:pt>
              <c:pt idx="4">
                <c:v>Rathdrum</c:v>
              </c:pt>
              <c:pt idx="5">
                <c:v>SMCO</c:v>
              </c:pt>
              <c:pt idx="6">
                <c:v>BCI Comml</c:v>
              </c:pt>
              <c:pt idx="7">
                <c:v>BCI MA</c:v>
              </c:pt>
              <c:pt idx="8">
                <c:v>BCI RVBP</c:v>
              </c:pt>
              <c:pt idx="9">
                <c:v>Medicare</c:v>
              </c:pt>
              <c:pt idx="10">
                <c:v>Pacificsource MA</c:v>
              </c:pt>
              <c:pt idx="11">
                <c:v>Optum Care MA</c:v>
              </c:pt>
              <c:pt idx="12">
                <c:v>Regence Comml</c:v>
              </c:pt>
              <c:pt idx="13">
                <c:v>Regence MA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('Quality Measures'!$F$7:$F$16,'Quality Measures'!$F$18:$F$21)</c:f>
              <c:numCache>
                <c:formatCode>0.0%</c:formatCode>
                <c:ptCount val="14"/>
                <c:pt idx="0">
                  <c:v>0.64400000000000002</c:v>
                </c:pt>
                <c:pt idx="1">
                  <c:v>0.65200000000000002</c:v>
                </c:pt>
                <c:pt idx="2">
                  <c:v>0.64300000000000002</c:v>
                </c:pt>
                <c:pt idx="3">
                  <c:v>0.64200000000000002</c:v>
                </c:pt>
                <c:pt idx="4">
                  <c:v>0.64800000000000002</c:v>
                </c:pt>
                <c:pt idx="5">
                  <c:v>0.50800000000000001</c:v>
                </c:pt>
                <c:pt idx="6">
                  <c:v>0.5</c:v>
                </c:pt>
                <c:pt idx="7">
                  <c:v>0.56799999999999995</c:v>
                </c:pt>
                <c:pt idx="8">
                  <c:v>1</c:v>
                </c:pt>
                <c:pt idx="9">
                  <c:v>0.78</c:v>
                </c:pt>
                <c:pt idx="10">
                  <c:v>0.56000000000000005</c:v>
                </c:pt>
                <c:pt idx="11">
                  <c:v>0.623</c:v>
                </c:pt>
                <c:pt idx="12">
                  <c:v>0.50900000000000001</c:v>
                </c:pt>
                <c:pt idx="13">
                  <c:v>0.68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E733-4F25-827F-048A333575FF}"/>
            </c:ext>
          </c:extLst>
        </c:ser>
        <c:ser>
          <c:idx val="0"/>
          <c:order val="2"/>
          <c:tx>
            <c:strRef>
              <c:f>'Quality Measures'!$E$6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('Quality Measures'!$B$7:$B$16,'Quality Measures'!$B$18:$B$21)</c:f>
              <c:strCache>
                <c:ptCount val="14"/>
                <c:pt idx="0">
                  <c:v>Adult Med</c:v>
                </c:pt>
                <c:pt idx="1">
                  <c:v>CDA</c:v>
                </c:pt>
                <c:pt idx="2">
                  <c:v>Kellogg</c:v>
                </c:pt>
                <c:pt idx="3">
                  <c:v>Post Falls</c:v>
                </c:pt>
                <c:pt idx="4">
                  <c:v>Rathdrum</c:v>
                </c:pt>
                <c:pt idx="5">
                  <c:v>SMCO</c:v>
                </c:pt>
                <c:pt idx="6">
                  <c:v>BCI Comml</c:v>
                </c:pt>
                <c:pt idx="7">
                  <c:v>BCI MA</c:v>
                </c:pt>
                <c:pt idx="8">
                  <c:v>BCI RVBP</c:v>
                </c:pt>
                <c:pt idx="9">
                  <c:v>Medicare</c:v>
                </c:pt>
                <c:pt idx="10">
                  <c:v>Pacificsource MA</c:v>
                </c:pt>
                <c:pt idx="11">
                  <c:v>Optum Care MA</c:v>
                </c:pt>
                <c:pt idx="12">
                  <c:v>Regence Comml</c:v>
                </c:pt>
                <c:pt idx="13">
                  <c:v>Regence MA</c:v>
                </c:pt>
              </c:strCache>
              <c:extLst/>
            </c:strRef>
          </c:cat>
          <c:val>
            <c:numRef>
              <c:f>('Quality Measures'!$E$7:$E$16,'Quality Measures'!$E$18:$E$21)</c:f>
              <c:numCache>
                <c:formatCode>0.0%</c:formatCode>
                <c:ptCount val="14"/>
                <c:pt idx="0">
                  <c:v>0.51100000000000001</c:v>
                </c:pt>
                <c:pt idx="1">
                  <c:v>0.53500000000000003</c:v>
                </c:pt>
                <c:pt idx="2">
                  <c:v>0.5</c:v>
                </c:pt>
                <c:pt idx="3">
                  <c:v>0.52300000000000002</c:v>
                </c:pt>
                <c:pt idx="4">
                  <c:v>0.48599999999999999</c:v>
                </c:pt>
                <c:pt idx="5">
                  <c:v>0.34100000000000003</c:v>
                </c:pt>
                <c:pt idx="6">
                  <c:v>0.2</c:v>
                </c:pt>
                <c:pt idx="7">
                  <c:v>0.34899999999999998</c:v>
                </c:pt>
                <c:pt idx="8">
                  <c:v>0.5</c:v>
                </c:pt>
                <c:pt idx="9">
                  <c:v>0.75700000000000001</c:v>
                </c:pt>
                <c:pt idx="10">
                  <c:v>0.35599999999999998</c:v>
                </c:pt>
                <c:pt idx="11">
                  <c:v>0.62319999999999998</c:v>
                </c:pt>
                <c:pt idx="12">
                  <c:v>0.40600000000000003</c:v>
                </c:pt>
                <c:pt idx="13">
                  <c:v>0.5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E733-4F25-827F-048A333575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15700384"/>
        <c:axId val="1915686944"/>
      </c:barChart>
      <c:lineChart>
        <c:grouping val="standard"/>
        <c:varyColors val="0"/>
        <c:ser>
          <c:idx val="1"/>
          <c:order val="3"/>
          <c:tx>
            <c:v>2025 Goal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Lit>
              <c:ptCount val="14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pt idx="5">
                <c:v>6</c:v>
              </c:pt>
              <c:pt idx="6">
                <c:v>7</c:v>
              </c:pt>
              <c:pt idx="7">
                <c:v>8</c:v>
              </c:pt>
              <c:pt idx="8">
                <c:v>9</c:v>
              </c:pt>
              <c:pt idx="9">
                <c:v>10</c:v>
              </c:pt>
              <c:pt idx="10">
                <c:v>12</c:v>
              </c:pt>
              <c:pt idx="11">
                <c:v>13</c:v>
              </c:pt>
              <c:pt idx="12">
                <c:v>14</c:v>
              </c:pt>
              <c:pt idx="13">
                <c:v>15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('Quality Measures'!$D$7:$D$16,'Quality Measures'!$D$18:$D$21)</c:f>
              <c:numCache>
                <c:formatCode>0.0%</c:formatCode>
                <c:ptCount val="14"/>
                <c:pt idx="0">
                  <c:v>0.75</c:v>
                </c:pt>
                <c:pt idx="1">
                  <c:v>0.75</c:v>
                </c:pt>
                <c:pt idx="2">
                  <c:v>0.75</c:v>
                </c:pt>
                <c:pt idx="3">
                  <c:v>0.75</c:v>
                </c:pt>
                <c:pt idx="4">
                  <c:v>0.75</c:v>
                </c:pt>
                <c:pt idx="5">
                  <c:v>0.75</c:v>
                </c:pt>
                <c:pt idx="6">
                  <c:v>0.68100000000000005</c:v>
                </c:pt>
                <c:pt idx="7">
                  <c:v>0.83</c:v>
                </c:pt>
                <c:pt idx="8">
                  <c:v>0.65</c:v>
                </c:pt>
                <c:pt idx="9">
                  <c:v>0.72</c:v>
                </c:pt>
                <c:pt idx="10">
                  <c:v>0.85</c:v>
                </c:pt>
                <c:pt idx="11">
                  <c:v>0.92</c:v>
                </c:pt>
                <c:pt idx="12">
                  <c:v>0.625</c:v>
                </c:pt>
                <c:pt idx="13">
                  <c:v>0.83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3-E733-4F25-827F-048A333575FF}"/>
            </c:ext>
          </c:extLst>
        </c:ser>
        <c:ser>
          <c:idx val="2"/>
          <c:order val="4"/>
          <c:tx>
            <c:v>Nat'l Avg</c:v>
          </c:tx>
          <c:spPr>
            <a:ln w="28575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strLit>
              <c:ptCount val="14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pt idx="5">
                <c:v>6</c:v>
              </c:pt>
              <c:pt idx="6">
                <c:v>7</c:v>
              </c:pt>
              <c:pt idx="7">
                <c:v>8</c:v>
              </c:pt>
              <c:pt idx="8">
                <c:v>9</c:v>
              </c:pt>
              <c:pt idx="9">
                <c:v>10</c:v>
              </c:pt>
              <c:pt idx="10">
                <c:v>12</c:v>
              </c:pt>
              <c:pt idx="11">
                <c:v>13</c:v>
              </c:pt>
              <c:pt idx="12">
                <c:v>14</c:v>
              </c:pt>
              <c:pt idx="13">
                <c:v>15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('Quality Measures'!$C$7:$C$16,'Quality Measures'!$C$18:$C$21)</c:f>
              <c:numCache>
                <c:formatCode>0.0%</c:formatCode>
                <c:ptCount val="14"/>
                <c:pt idx="0">
                  <c:v>0.63</c:v>
                </c:pt>
                <c:pt idx="1">
                  <c:v>0.63</c:v>
                </c:pt>
                <c:pt idx="2">
                  <c:v>0.63</c:v>
                </c:pt>
                <c:pt idx="3">
                  <c:v>0.63</c:v>
                </c:pt>
                <c:pt idx="4">
                  <c:v>0.63</c:v>
                </c:pt>
                <c:pt idx="5">
                  <c:v>0.63</c:v>
                </c:pt>
                <c:pt idx="6">
                  <c:v>0.63</c:v>
                </c:pt>
                <c:pt idx="7">
                  <c:v>0.63</c:v>
                </c:pt>
                <c:pt idx="8">
                  <c:v>0.63</c:v>
                </c:pt>
                <c:pt idx="9">
                  <c:v>0.63</c:v>
                </c:pt>
                <c:pt idx="10">
                  <c:v>0.63</c:v>
                </c:pt>
                <c:pt idx="11">
                  <c:v>0.63</c:v>
                </c:pt>
                <c:pt idx="12">
                  <c:v>0.63</c:v>
                </c:pt>
                <c:pt idx="13">
                  <c:v>0.63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4-E733-4F25-827F-048A333575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2033568"/>
        <c:axId val="242027328"/>
      </c:lineChart>
      <c:catAx>
        <c:axId val="19157003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Clinic / Payer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15686944"/>
        <c:crosses val="autoZero"/>
        <c:auto val="1"/>
        <c:lblAlgn val="ctr"/>
        <c:lblOffset val="100"/>
        <c:noMultiLvlLbl val="0"/>
      </c:catAx>
      <c:valAx>
        <c:axId val="191568694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15700384"/>
        <c:crosses val="autoZero"/>
        <c:crossBetween val="between"/>
        <c:majorUnit val="0.2"/>
      </c:valAx>
      <c:valAx>
        <c:axId val="242027328"/>
        <c:scaling>
          <c:orientation val="minMax"/>
        </c:scaling>
        <c:delete val="1"/>
        <c:axPos val="r"/>
        <c:numFmt formatCode="0.0%" sourceLinked="1"/>
        <c:majorTickMark val="out"/>
        <c:minorTickMark val="none"/>
        <c:tickLblPos val="nextTo"/>
        <c:crossAx val="242033568"/>
        <c:crosses val="max"/>
        <c:crossBetween val="between"/>
      </c:valAx>
      <c:catAx>
        <c:axId val="2420335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42027328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solidFill>
            <a:schemeClr val="accent1">
              <a:lumMod val="50000"/>
            </a:schemeClr>
          </a:solidFill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AC35ABD-BFA8-F442-B354-3478C6BB833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594C26-E362-1B4B-B06C-35FE5F69295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0C4B04-4A4B-C943-8F7F-0637ACF6A065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C653DE-7315-7542-ACC6-E9D2657170A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0BCBC-130E-FD4B-8B15-4BD8F980E8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D75C2-C540-7A45-B554-E1A5AA0160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679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BCAB1-E5C1-944B-8861-C5E2CFC28C09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AE9E6-807C-E344-A11D-AFF0984D8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2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39A8B7-2F8D-C842-8AC0-1E730BF6C0A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23999" y="720724"/>
            <a:ext cx="9143999" cy="25352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33494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A147DB3-C5C0-9F43-B4E5-586F73EF3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7905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56113"/>
            <a:ext cx="10515600" cy="29593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57EC85C-45E0-9B43-ACC6-651F65142B06}"/>
              </a:ext>
            </a:extLst>
          </p:cNvPr>
          <p:cNvSpPr txBox="1">
            <a:spLocks/>
          </p:cNvSpPr>
          <p:nvPr userDrawn="1"/>
        </p:nvSpPr>
        <p:spPr>
          <a:xfrm>
            <a:off x="838200" y="1151162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6551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03750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48347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896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6930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297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06922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395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05662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875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10861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2939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57242"/>
            <a:ext cx="3932237" cy="1219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657242"/>
            <a:ext cx="6172200" cy="467668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876442"/>
            <a:ext cx="3932237" cy="34654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4551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7425"/>
            <a:ext cx="3932237" cy="993866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3101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981291"/>
            <a:ext cx="3932237" cy="33162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776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2186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99C21-3D77-DF40-9D03-028F663A6E0F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5A6AC-8299-7C4A-987D-EB59C6EF51A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36732B5-B184-7A4A-AEEE-E10246F72B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164B74E3-BB50-594C-8406-6F02E3881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1093" y="4832172"/>
            <a:ext cx="7310907" cy="9485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08599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rkilmartin@myheritagehealth.or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>
            <a:extLst>
              <a:ext uri="{FF2B5EF4-FFF2-40B4-BE49-F238E27FC236}">
                <a16:creationId xmlns:a16="http://schemas.microsoft.com/office/drawing/2014/main" id="{8307711F-2A57-CB49-8CB5-90981474A3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9663" y="4949575"/>
            <a:ext cx="9144000" cy="1655762"/>
          </a:xfrm>
        </p:spPr>
        <p:txBody>
          <a:bodyPr lIns="91440" tIns="45720" rIns="91440" bIns="45720" anchor="t"/>
          <a:lstStyle/>
          <a:p>
            <a:pPr algn="r"/>
            <a:r>
              <a:rPr lang="en-US" b="1" dirty="0">
                <a:ea typeface="+mn-lt"/>
                <a:cs typeface="+mn-lt"/>
              </a:rPr>
              <a:t>Driving Value-Based Care: Population Health Action Planning</a:t>
            </a:r>
          </a:p>
          <a:p>
            <a:pPr algn="r"/>
            <a:r>
              <a:rPr lang="en-US" dirty="0">
                <a:ea typeface="+mn-lt"/>
                <a:cs typeface="+mn-lt"/>
              </a:rPr>
              <a:t>Roxanne Kilmartin</a:t>
            </a:r>
          </a:p>
          <a:p>
            <a:pPr algn="r"/>
            <a:r>
              <a:rPr lang="en-US" dirty="0">
                <a:ea typeface="+mn-lt"/>
                <a:cs typeface="+mn-lt"/>
              </a:rPr>
              <a:t>Population Health Coordinator</a:t>
            </a:r>
          </a:p>
          <a:p>
            <a:pPr algn="r"/>
            <a:r>
              <a:rPr lang="en-US" dirty="0">
                <a:ea typeface="+mn-lt"/>
                <a:cs typeface="+mn-lt"/>
              </a:rPr>
              <a:t>November 4, 2025</a:t>
            </a:r>
            <a:endParaRPr lang="en-US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1376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AF01AA9-BD52-EC41-C9C1-29FEF76B5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0760" y="897627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Objectives</a:t>
            </a:r>
          </a:p>
        </p:txBody>
      </p:sp>
      <p:pic>
        <p:nvPicPr>
          <p:cNvPr id="7" name="Graphic 6" descr="Check List">
            <a:extLst>
              <a:ext uri="{FF2B5EF4-FFF2-40B4-BE49-F238E27FC236}">
                <a16:creationId xmlns:a16="http://schemas.microsoft.com/office/drawing/2014/main" id="{7F3A2380-5F72-FFE3-B3B8-2EB7FF779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2" name="Subtitle 1">
            <a:extLst>
              <a:ext uri="{FF2B5EF4-FFF2-40B4-BE49-F238E27FC236}">
                <a16:creationId xmlns:a16="http://schemas.microsoft.com/office/drawing/2014/main" id="{7B81F000-7D6B-37DA-B2C7-6696C9FC3C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933247"/>
            <a:ext cx="5928608" cy="34806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algn="l"/>
            <a:r>
              <a:rPr lang="en-US" dirty="0">
                <a:solidFill>
                  <a:schemeClr val="tx2"/>
                </a:solidFill>
              </a:rPr>
              <a:t>Recognize the challenges that drive the need for structured action planning </a:t>
            </a:r>
          </a:p>
          <a:p>
            <a:pPr marL="114300" algn="l"/>
            <a:r>
              <a:rPr lang="en-US" dirty="0">
                <a:solidFill>
                  <a:schemeClr val="tx2"/>
                </a:solidFill>
              </a:rPr>
              <a:t>Explore a step-by-step framework</a:t>
            </a:r>
          </a:p>
          <a:p>
            <a:pPr marL="114300" algn="l"/>
            <a:r>
              <a:rPr lang="en-US" dirty="0">
                <a:solidFill>
                  <a:schemeClr val="tx2"/>
                </a:solidFill>
              </a:rPr>
              <a:t>Turn strategic priorities into measurable actions that drive real impact</a:t>
            </a:r>
          </a:p>
          <a:p>
            <a:pPr marL="114300" algn="l"/>
            <a:r>
              <a:rPr lang="en-US" dirty="0">
                <a:solidFill>
                  <a:schemeClr val="tx2"/>
                </a:solidFill>
              </a:rPr>
              <a:t>Identify lessons and strategies you can bring back to your teams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22222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E7E026B-742E-6B38-1AEA-F9E1039EC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Heritage Health</a:t>
            </a:r>
            <a:endParaRPr lang="en-US" sz="5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64BFC06-631E-D20A-C43F-DF31DA8F4B7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93660" y="2599509"/>
            <a:ext cx="10143668" cy="34355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</a:rPr>
              <a:t>Federally Qualified Health Center (FQHC) serving </a:t>
            </a:r>
            <a:r>
              <a:rPr lang="en-US" altLang="en-US" dirty="0"/>
              <a:t>North Idaho</a:t>
            </a:r>
            <a:endParaRPr kumimoji="0" lang="en-US" altLang="en-US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Multiple service lines including Primary Care, Pediatrics, Psych, </a:t>
            </a:r>
            <a:r>
              <a:rPr lang="en-US" altLang="en-US" dirty="0"/>
              <a:t>B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ehavioral </a:t>
            </a:r>
            <a:r>
              <a:rPr lang="en-US" altLang="en-US" dirty="0"/>
              <a:t>H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ealth, Recovery, Dental, Retail Pharmacy, Walk-In Clinic</a:t>
            </a: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lang="en-US" altLang="en-US" dirty="0"/>
              <a:t>Delivering high-quality, affordable care for more than 40 years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  <a:p>
            <a:pPr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Use patient population data to drive person-centered care</a:t>
            </a: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Strong commitment to preventive care, chronic disease management, and value-based care</a:t>
            </a:r>
          </a:p>
        </p:txBody>
      </p:sp>
    </p:spTree>
    <p:extLst>
      <p:ext uri="{BB962C8B-B14F-4D97-AF65-F5344CB8AC3E}">
        <p14:creationId xmlns:p14="http://schemas.microsoft.com/office/powerpoint/2010/main" val="1184254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58B5D7-4BC8-08D5-D667-3B01AB504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15E4514-053D-D89E-9CD7-629CDC4EB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6970041-6E71-ED07-9DF7-0AEB40EB1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Heritage Health - VBC</a:t>
            </a:r>
            <a:endParaRPr lang="en-US" sz="5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EBAF7D7-1B7F-4270-A4F3-8A2648D3DB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764DCA7-466D-5196-347F-67D7C8D4EB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9D4AB87-B56C-0E1C-B0DB-51FD6CFB8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5B164786-F3FB-2EF9-BCFD-2C8C0373A3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C6F864D-899D-6F45-C349-29D686392C9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93660" y="2599509"/>
            <a:ext cx="10143668" cy="34355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4 primary care clinics, 1 street medicine</a:t>
            </a: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Participate in 2 Clinically Integrated Networks (CIN)</a:t>
            </a: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lang="en-US" altLang="en-US" dirty="0"/>
              <a:t>19 value-based arrangements</a:t>
            </a:r>
          </a:p>
          <a:p>
            <a:pPr marL="800100" lvl="1" indent="-342900" algn="l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11,000+ attributed lives</a:t>
            </a:r>
          </a:p>
          <a:p>
            <a:pPr marL="800100" lvl="1" indent="-342900" algn="l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Models range from performance-based FFS to upside-only gain sharing</a:t>
            </a:r>
          </a:p>
          <a:p>
            <a:pPr marL="800100" lvl="1" indent="-342900" algn="l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100+ quality &amp; risk requirements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084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467AAA-62A2-A4E7-D7AF-308840FF87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0C777BBD-C42C-46C6-8D2D-BD2F9613D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hite arrows painted on the asphalt">
            <a:extLst>
              <a:ext uri="{FF2B5EF4-FFF2-40B4-BE49-F238E27FC236}">
                <a16:creationId xmlns:a16="http://schemas.microsoft.com/office/drawing/2014/main" id="{5A5E824E-825E-AF1B-7EFC-6E4402111B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09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8" name="Graphic 1">
            <a:extLst>
              <a:ext uri="{FF2B5EF4-FFF2-40B4-BE49-F238E27FC236}">
                <a16:creationId xmlns:a16="http://schemas.microsoft.com/office/drawing/2014/main" id="{721F817A-BF7E-440D-B296-66D86EDB06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B5F0C9A-1FE5-2296-6C52-10CB15A97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4376" y="1720079"/>
            <a:ext cx="5861106" cy="14060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Our Starting Point – Prior State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40BC34F4-6AE8-3978-946E-89E048872C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4374" y="3315553"/>
            <a:ext cx="5861107" cy="1868697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200" dirty="0"/>
              <a:t>Multiple initiatives, fragmented focus</a:t>
            </a:r>
          </a:p>
          <a:p>
            <a:pPr algn="l"/>
            <a:r>
              <a:rPr lang="en-US" sz="2200" dirty="0"/>
              <a:t>Chasing payer metrics vs Strategy</a:t>
            </a:r>
          </a:p>
          <a:p>
            <a:pPr algn="l"/>
            <a:r>
              <a:rPr lang="en-US" sz="2200" dirty="0"/>
              <a:t>Staff burnout and competing demands</a:t>
            </a:r>
          </a:p>
          <a:p>
            <a:pPr algn="l"/>
            <a:r>
              <a:rPr lang="en-US" sz="2200" dirty="0"/>
              <a:t>Limited alignment across teams &amp; programs</a:t>
            </a:r>
          </a:p>
        </p:txBody>
      </p:sp>
    </p:spTree>
    <p:extLst>
      <p:ext uri="{BB962C8B-B14F-4D97-AF65-F5344CB8AC3E}">
        <p14:creationId xmlns:p14="http://schemas.microsoft.com/office/powerpoint/2010/main" val="1383753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AAB375-7933-AB38-566E-AE6F48674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73084FC4-0CD2-5F17-6ED4-5DC5BA64AA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6" r="51363" b="-1"/>
          <a:stretch>
            <a:fillRect/>
          </a:stretch>
        </p:blipFill>
        <p:spPr>
          <a:xfrm>
            <a:off x="621675" y="623275"/>
            <a:ext cx="4032621" cy="5607882"/>
          </a:xfrm>
          <a:prstGeom prst="rect">
            <a:avLst/>
          </a:prstGeom>
        </p:spPr>
      </p:pic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029" y="623275"/>
            <a:ext cx="657079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5BB8E8E-44A9-EAD3-E5A8-A22A39667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659" y="1188637"/>
            <a:ext cx="5642312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b="1" dirty="0"/>
              <a:t>Why Action Plan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7295E8D9-30E4-4425-DB6D-551B8287E8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8522" y="2644575"/>
            <a:ext cx="6276586" cy="28538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dirty="0"/>
              <a:t>Provides a structured approach to improve outcomes</a:t>
            </a:r>
          </a:p>
          <a:p>
            <a:pPr algn="l"/>
            <a:r>
              <a:rPr lang="en-US" dirty="0"/>
              <a:t>Aligns teams around shared priorities</a:t>
            </a:r>
          </a:p>
          <a:p>
            <a:pPr algn="l"/>
            <a:r>
              <a:rPr lang="en-US" dirty="0"/>
              <a:t>Anticipates challenges &amp; identifies resources proactively</a:t>
            </a:r>
          </a:p>
          <a:p>
            <a:pPr algn="l"/>
            <a:r>
              <a:rPr lang="en-US" dirty="0"/>
              <a:t>Enables focused efforts rather than scatter initiatives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829164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BCF074-6A2C-3DC9-0CD4-8BB85E0AF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ethoscope on white background">
            <a:extLst>
              <a:ext uri="{FF2B5EF4-FFF2-40B4-BE49-F238E27FC236}">
                <a16:creationId xmlns:a16="http://schemas.microsoft.com/office/drawing/2014/main" id="{07C08B70-A540-4397-1D21-3B6671AFB2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3872" b="9090"/>
          <a:stretch>
            <a:fillRect/>
          </a:stretch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729D627-ECD0-45B2-DED5-67320D0E2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0" y="1122363"/>
            <a:ext cx="5116575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dirty="0"/>
              <a:t>Top Focus Areas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2DB33351-D365-AE9A-7136-80FB71746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498381"/>
          </a:xfrm>
        </p:spPr>
        <p:txBody>
          <a:bodyPr vert="horz" lIns="91440" tIns="45720" rIns="91440" bIns="45720" rtlCol="0">
            <a:noAutofit/>
          </a:bodyPr>
          <a:lstStyle/>
          <a:p>
            <a:pPr algn="l"/>
            <a:r>
              <a:rPr lang="en-US" sz="2800" dirty="0"/>
              <a:t>Diabetes Management</a:t>
            </a:r>
          </a:p>
          <a:p>
            <a:pPr algn="l"/>
            <a:r>
              <a:rPr lang="en-US" sz="2800" dirty="0"/>
              <a:t>Hypertension</a:t>
            </a:r>
          </a:p>
          <a:p>
            <a:pPr algn="l"/>
            <a:r>
              <a:rPr lang="en-US" sz="2800" dirty="0"/>
              <a:t>Wellness Visits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57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817623-7D10-AA51-299E-97C09CFEC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E14C3C4-AFA9-27D8-8EF7-35693503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135" y="1153572"/>
            <a:ext cx="3602099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Action Planning Framework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2AF6F6AA-DD0F-28DC-5E62-4F14ACB3E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685800" indent="-571500" algn="l">
              <a:buFont typeface="Wingdings" panose="05000000000000000000" pitchFamily="2" charset="2"/>
              <a:buChar char="ü"/>
            </a:pPr>
            <a:r>
              <a:rPr lang="en-US" sz="4000" dirty="0"/>
              <a:t>Assessment</a:t>
            </a:r>
          </a:p>
          <a:p>
            <a:pPr marL="685800" indent="-571500" algn="l">
              <a:buFont typeface="Wingdings" panose="05000000000000000000" pitchFamily="2" charset="2"/>
              <a:buChar char="ü"/>
            </a:pPr>
            <a:r>
              <a:rPr lang="en-US" sz="4000" dirty="0"/>
              <a:t>Opportunity Identification</a:t>
            </a:r>
          </a:p>
          <a:p>
            <a:pPr marL="685800" indent="-571500" algn="l">
              <a:buFont typeface="Wingdings" panose="05000000000000000000" pitchFamily="2" charset="2"/>
              <a:buChar char="ü"/>
            </a:pPr>
            <a:r>
              <a:rPr lang="en-US" sz="4000" dirty="0"/>
              <a:t>Prioritization</a:t>
            </a:r>
          </a:p>
          <a:p>
            <a:pPr marL="685800" indent="-571500" algn="l">
              <a:buFont typeface="Wingdings" panose="05000000000000000000" pitchFamily="2" charset="2"/>
              <a:buChar char="ü"/>
            </a:pPr>
            <a:r>
              <a:rPr lang="en-US" sz="4000" dirty="0"/>
              <a:t>Planning</a:t>
            </a:r>
          </a:p>
          <a:p>
            <a:pPr marL="685800" indent="-571500" algn="l">
              <a:buFont typeface="Wingdings" panose="05000000000000000000" pitchFamily="2" charset="2"/>
              <a:buChar char="ü"/>
            </a:pPr>
            <a:r>
              <a:rPr lang="en-US" sz="4000" dirty="0"/>
              <a:t>Implementation</a:t>
            </a:r>
          </a:p>
        </p:txBody>
      </p:sp>
    </p:spTree>
    <p:extLst>
      <p:ext uri="{BB962C8B-B14F-4D97-AF65-F5344CB8AC3E}">
        <p14:creationId xmlns:p14="http://schemas.microsoft.com/office/powerpoint/2010/main" val="354215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75E907-9413-AA28-1B0C-C2A1B09B7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515D20E-1AB7-4E74-9236-2B72B63D6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4D7B1ED-62FB-5096-3F75-EA0E24EAB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181" y="1351999"/>
            <a:ext cx="4500367" cy="438258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Assessment – Landscape Scan</a:t>
            </a:r>
            <a:br>
              <a:rPr lang="en-US" sz="5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50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6346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982976"/>
            <a:ext cx="6009366" cy="51206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3D65BF0-FC84-B784-D1C0-E303A08BA74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968181" y="1336329"/>
            <a:ext cx="5461010" cy="43825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lvl="1"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/>
              <a:t>Patient Access &amp; Engagement</a:t>
            </a:r>
          </a:p>
          <a:p>
            <a:pPr lvl="1" algn="l" fontAlgn="base">
              <a:spcBef>
                <a:spcPts val="600"/>
              </a:spcBef>
              <a:spcAft>
                <a:spcPts val="60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</a:rPr>
              <a:t>Service Delivery</a:t>
            </a:r>
          </a:p>
          <a:p>
            <a:pPr lvl="1"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/>
              <a:t>Payer Requirements</a:t>
            </a:r>
          </a:p>
          <a:p>
            <a:pPr lvl="1"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/>
              <a:t>Quality Performance</a:t>
            </a:r>
          </a:p>
          <a:p>
            <a:pPr lvl="1" algn="l" fontAlgn="base">
              <a:spcBef>
                <a:spcPts val="600"/>
              </a:spcBef>
              <a:spcAft>
                <a:spcPts val="60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</a:rPr>
              <a:t>Organizational Priorities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3560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AAA9B9-060B-C460-5AC5-913D02B28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F85AE24-DC89-8305-31CC-8FD603644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Grounding in Mission &amp; Vision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6573DA6F-9A4F-98BD-827C-2138B213C0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6418" y="552091"/>
            <a:ext cx="6721256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algn="l"/>
            <a:r>
              <a:rPr lang="en-US" sz="2200" dirty="0"/>
              <a:t>Mission: </a:t>
            </a:r>
            <a:r>
              <a:rPr lang="en-US" sz="2200" i="1" dirty="0"/>
              <a:t>We exist to improve life</a:t>
            </a:r>
          </a:p>
          <a:p>
            <a:pPr marL="114300" algn="l"/>
            <a:r>
              <a:rPr lang="en-US" sz="2200" dirty="0"/>
              <a:t>Vision: </a:t>
            </a:r>
            <a:r>
              <a:rPr lang="en-US" sz="2200" i="1" dirty="0"/>
              <a:t>Be the standard of life-changing care in the world</a:t>
            </a:r>
          </a:p>
          <a:p>
            <a:pPr marL="114300" algn="l"/>
            <a:r>
              <a:rPr lang="en-US" sz="2200" dirty="0"/>
              <a:t>Core Values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Patients First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dirty="0"/>
              <a:t>Employees Valued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Excellence and Innovation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dirty="0"/>
              <a:t>Integrity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dirty="0"/>
              <a:t>Respect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Teamwork</a:t>
            </a:r>
          </a:p>
          <a:p>
            <a:pPr marL="914400" lvl="1" indent="-342900" algn="l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Strong Communities</a:t>
            </a:r>
          </a:p>
        </p:txBody>
      </p:sp>
    </p:spTree>
    <p:extLst>
      <p:ext uri="{BB962C8B-B14F-4D97-AF65-F5344CB8AC3E}">
        <p14:creationId xmlns:p14="http://schemas.microsoft.com/office/powerpoint/2010/main" val="306228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27C35D-ADF6-CDB9-07AC-215FBED3D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lorful pins linked with threads">
            <a:extLst>
              <a:ext uri="{FF2B5EF4-FFF2-40B4-BE49-F238E27FC236}">
                <a16:creationId xmlns:a16="http://schemas.microsoft.com/office/drawing/2014/main" id="{B1AC794B-DCE7-E244-E68B-C2E84D61BD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59" b="14455"/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74F2646-08C7-4051-81DA-751C43A03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099" y="585274"/>
            <a:ext cx="7036051" cy="5492212"/>
          </a:xfrm>
          <a:custGeom>
            <a:avLst/>
            <a:gdLst>
              <a:gd name="connsiteX0" fmla="*/ 0 w 7036051"/>
              <a:gd name="connsiteY0" fmla="*/ 0 h 5492212"/>
              <a:gd name="connsiteX1" fmla="*/ 7036051 w 7036051"/>
              <a:gd name="connsiteY1" fmla="*/ 0 h 5492212"/>
              <a:gd name="connsiteX2" fmla="*/ 7036051 w 7036051"/>
              <a:gd name="connsiteY2" fmla="*/ 5163846 h 5492212"/>
              <a:gd name="connsiteX3" fmla="*/ 7012593 w 7036051"/>
              <a:gd name="connsiteY3" fmla="*/ 5176898 h 5492212"/>
              <a:gd name="connsiteX4" fmla="*/ 6958601 w 7036051"/>
              <a:gd name="connsiteY4" fmla="*/ 5204359 h 5492212"/>
              <a:gd name="connsiteX5" fmla="*/ 6951226 w 7036051"/>
              <a:gd name="connsiteY5" fmla="*/ 5203241 h 5492212"/>
              <a:gd name="connsiteX6" fmla="*/ 6920864 w 7036051"/>
              <a:gd name="connsiteY6" fmla="*/ 5220003 h 5492212"/>
              <a:gd name="connsiteX7" fmla="*/ 6834841 w 7036051"/>
              <a:gd name="connsiteY7" fmla="*/ 5266115 h 5492212"/>
              <a:gd name="connsiteX8" fmla="*/ 6777937 w 7036051"/>
              <a:gd name="connsiteY8" fmla="*/ 5332502 h 5492212"/>
              <a:gd name="connsiteX9" fmla="*/ 6752874 w 7036051"/>
              <a:gd name="connsiteY9" fmla="*/ 5340428 h 5492212"/>
              <a:gd name="connsiteX10" fmla="*/ 6711115 w 7036051"/>
              <a:gd name="connsiteY10" fmla="*/ 5353924 h 5492212"/>
              <a:gd name="connsiteX11" fmla="*/ 6702149 w 7036051"/>
              <a:gd name="connsiteY11" fmla="*/ 5351500 h 5492212"/>
              <a:gd name="connsiteX12" fmla="*/ 6698458 w 7036051"/>
              <a:gd name="connsiteY12" fmla="*/ 5352743 h 5492212"/>
              <a:gd name="connsiteX13" fmla="*/ 6698049 w 7036051"/>
              <a:gd name="connsiteY13" fmla="*/ 5352570 h 5492212"/>
              <a:gd name="connsiteX14" fmla="*/ 6697297 w 7036051"/>
              <a:gd name="connsiteY14" fmla="*/ 5353134 h 5492212"/>
              <a:gd name="connsiteX15" fmla="*/ 6689118 w 7036051"/>
              <a:gd name="connsiteY15" fmla="*/ 5355890 h 5492212"/>
              <a:gd name="connsiteX16" fmla="*/ 6670605 w 7036051"/>
              <a:gd name="connsiteY16" fmla="*/ 5355427 h 5492212"/>
              <a:gd name="connsiteX17" fmla="*/ 6659606 w 7036051"/>
              <a:gd name="connsiteY17" fmla="*/ 5357084 h 5492212"/>
              <a:gd name="connsiteX18" fmla="*/ 6649636 w 7036051"/>
              <a:gd name="connsiteY18" fmla="*/ 5367869 h 5492212"/>
              <a:gd name="connsiteX19" fmla="*/ 6642159 w 7036051"/>
              <a:gd name="connsiteY19" fmla="*/ 5369506 h 5492212"/>
              <a:gd name="connsiteX20" fmla="*/ 6640764 w 7036051"/>
              <a:gd name="connsiteY20" fmla="*/ 5370991 h 5492212"/>
              <a:gd name="connsiteX21" fmla="*/ 6636665 w 7036051"/>
              <a:gd name="connsiteY21" fmla="*/ 5374002 h 5492212"/>
              <a:gd name="connsiteX22" fmla="*/ 6641287 w 7036051"/>
              <a:gd name="connsiteY22" fmla="*/ 5376181 h 5492212"/>
              <a:gd name="connsiteX23" fmla="*/ 6591018 w 7036051"/>
              <a:gd name="connsiteY23" fmla="*/ 5390981 h 5492212"/>
              <a:gd name="connsiteX24" fmla="*/ 6548326 w 7036051"/>
              <a:gd name="connsiteY24" fmla="*/ 5403583 h 5492212"/>
              <a:gd name="connsiteX25" fmla="*/ 6472868 w 7036051"/>
              <a:gd name="connsiteY25" fmla="*/ 5394733 h 5492212"/>
              <a:gd name="connsiteX26" fmla="*/ 6401194 w 7036051"/>
              <a:gd name="connsiteY26" fmla="*/ 5422870 h 5492212"/>
              <a:gd name="connsiteX27" fmla="*/ 6381961 w 7036051"/>
              <a:gd name="connsiteY27" fmla="*/ 5422940 h 5492212"/>
              <a:gd name="connsiteX28" fmla="*/ 6363834 w 7036051"/>
              <a:gd name="connsiteY28" fmla="*/ 5417751 h 5492212"/>
              <a:gd name="connsiteX29" fmla="*/ 6363997 w 7036051"/>
              <a:gd name="connsiteY29" fmla="*/ 5415912 h 5492212"/>
              <a:gd name="connsiteX30" fmla="*/ 6361124 w 7036051"/>
              <a:gd name="connsiteY30" fmla="*/ 5415066 h 5492212"/>
              <a:gd name="connsiteX31" fmla="*/ 6358507 w 7036051"/>
              <a:gd name="connsiteY31" fmla="*/ 5416224 h 5492212"/>
              <a:gd name="connsiteX32" fmla="*/ 6355073 w 7036051"/>
              <a:gd name="connsiteY32" fmla="*/ 5415242 h 5492212"/>
              <a:gd name="connsiteX33" fmla="*/ 6345676 w 7036051"/>
              <a:gd name="connsiteY33" fmla="*/ 5413049 h 5492212"/>
              <a:gd name="connsiteX34" fmla="*/ 6342596 w 7036051"/>
              <a:gd name="connsiteY34" fmla="*/ 5409297 h 5492212"/>
              <a:gd name="connsiteX35" fmla="*/ 6305742 w 7036051"/>
              <a:gd name="connsiteY35" fmla="*/ 5401622 h 5492212"/>
              <a:gd name="connsiteX36" fmla="*/ 6294445 w 7036051"/>
              <a:gd name="connsiteY36" fmla="*/ 5404149 h 5492212"/>
              <a:gd name="connsiteX37" fmla="*/ 6281414 w 7036051"/>
              <a:gd name="connsiteY37" fmla="*/ 5398024 h 5492212"/>
              <a:gd name="connsiteX38" fmla="*/ 6243972 w 7036051"/>
              <a:gd name="connsiteY38" fmla="*/ 5395807 h 5492212"/>
              <a:gd name="connsiteX39" fmla="*/ 6202379 w 7036051"/>
              <a:gd name="connsiteY39" fmla="*/ 5388661 h 5492212"/>
              <a:gd name="connsiteX40" fmla="*/ 6173010 w 7036051"/>
              <a:gd name="connsiteY40" fmla="*/ 5380606 h 5492212"/>
              <a:gd name="connsiteX41" fmla="*/ 6093421 w 7036051"/>
              <a:gd name="connsiteY41" fmla="*/ 5375473 h 5492212"/>
              <a:gd name="connsiteX42" fmla="*/ 5959474 w 7036051"/>
              <a:gd name="connsiteY42" fmla="*/ 5373386 h 5492212"/>
              <a:gd name="connsiteX43" fmla="*/ 5931492 w 7036051"/>
              <a:gd name="connsiteY43" fmla="*/ 5371513 h 5492212"/>
              <a:gd name="connsiteX44" fmla="*/ 5909558 w 7036051"/>
              <a:gd name="connsiteY44" fmla="*/ 5364228 h 5492212"/>
              <a:gd name="connsiteX45" fmla="*/ 5906319 w 7036051"/>
              <a:gd name="connsiteY45" fmla="*/ 5357590 h 5492212"/>
              <a:gd name="connsiteX46" fmla="*/ 5891268 w 7036051"/>
              <a:gd name="connsiteY46" fmla="*/ 5355650 h 5492212"/>
              <a:gd name="connsiteX47" fmla="*/ 5887711 w 7036051"/>
              <a:gd name="connsiteY47" fmla="*/ 5353947 h 5492212"/>
              <a:gd name="connsiteX48" fmla="*/ 5866852 w 7036051"/>
              <a:gd name="connsiteY48" fmla="*/ 5345374 h 5492212"/>
              <a:gd name="connsiteX49" fmla="*/ 5811310 w 7036051"/>
              <a:gd name="connsiteY49" fmla="*/ 5356530 h 5492212"/>
              <a:gd name="connsiteX50" fmla="*/ 5770689 w 7036051"/>
              <a:gd name="connsiteY50" fmla="*/ 5359014 h 5492212"/>
              <a:gd name="connsiteX51" fmla="*/ 5767719 w 7036051"/>
              <a:gd name="connsiteY51" fmla="*/ 5357260 h 5492212"/>
              <a:gd name="connsiteX52" fmla="*/ 5765688 w 7036051"/>
              <a:gd name="connsiteY52" fmla="*/ 5352793 h 5492212"/>
              <a:gd name="connsiteX53" fmla="*/ 5758598 w 7036051"/>
              <a:gd name="connsiteY53" fmla="*/ 5351053 h 5492212"/>
              <a:gd name="connsiteX54" fmla="*/ 5752036 w 7036051"/>
              <a:gd name="connsiteY54" fmla="*/ 5346019 h 5492212"/>
              <a:gd name="connsiteX55" fmla="*/ 5503590 w 7036051"/>
              <a:gd name="connsiteY55" fmla="*/ 5325537 h 5492212"/>
              <a:gd name="connsiteX56" fmla="*/ 5389848 w 7036051"/>
              <a:gd name="connsiteY56" fmla="*/ 5351472 h 5492212"/>
              <a:gd name="connsiteX57" fmla="*/ 5344450 w 7036051"/>
              <a:gd name="connsiteY57" fmla="*/ 5354840 h 5492212"/>
              <a:gd name="connsiteX58" fmla="*/ 5338428 w 7036051"/>
              <a:gd name="connsiteY58" fmla="*/ 5350516 h 5492212"/>
              <a:gd name="connsiteX59" fmla="*/ 5273489 w 7036051"/>
              <a:gd name="connsiteY59" fmla="*/ 5373945 h 5492212"/>
              <a:gd name="connsiteX60" fmla="*/ 5182701 w 7036051"/>
              <a:gd name="connsiteY60" fmla="*/ 5370075 h 5492212"/>
              <a:gd name="connsiteX61" fmla="*/ 5114856 w 7036051"/>
              <a:gd name="connsiteY61" fmla="*/ 5361037 h 5492212"/>
              <a:gd name="connsiteX62" fmla="*/ 5076532 w 7036051"/>
              <a:gd name="connsiteY62" fmla="*/ 5358612 h 5492212"/>
              <a:gd name="connsiteX63" fmla="*/ 5048954 w 7036051"/>
              <a:gd name="connsiteY63" fmla="*/ 5353915 h 5492212"/>
              <a:gd name="connsiteX64" fmla="*/ 4977087 w 7036051"/>
              <a:gd name="connsiteY64" fmla="*/ 5357736 h 5492212"/>
              <a:gd name="connsiteX65" fmla="*/ 4857261 w 7036051"/>
              <a:gd name="connsiteY65" fmla="*/ 5370659 h 5492212"/>
              <a:gd name="connsiteX66" fmla="*/ 4769845 w 7036051"/>
              <a:gd name="connsiteY66" fmla="*/ 5353264 h 5492212"/>
              <a:gd name="connsiteX67" fmla="*/ 4722220 w 7036051"/>
              <a:gd name="connsiteY67" fmla="*/ 5370534 h 5492212"/>
              <a:gd name="connsiteX68" fmla="*/ 4667552 w 7036051"/>
              <a:gd name="connsiteY68" fmla="*/ 5366753 h 5492212"/>
              <a:gd name="connsiteX69" fmla="*/ 4454472 w 7036051"/>
              <a:gd name="connsiteY69" fmla="*/ 5391442 h 5492212"/>
              <a:gd name="connsiteX70" fmla="*/ 4317219 w 7036051"/>
              <a:gd name="connsiteY70" fmla="*/ 5411554 h 5492212"/>
              <a:gd name="connsiteX71" fmla="*/ 4298346 w 7036051"/>
              <a:gd name="connsiteY71" fmla="*/ 5416146 h 5492212"/>
              <a:gd name="connsiteX72" fmla="*/ 4298228 w 7036051"/>
              <a:gd name="connsiteY72" fmla="*/ 5417983 h 5492212"/>
              <a:gd name="connsiteX73" fmla="*/ 4295233 w 7036051"/>
              <a:gd name="connsiteY73" fmla="*/ 5418735 h 5492212"/>
              <a:gd name="connsiteX74" fmla="*/ 4292799 w 7036051"/>
              <a:gd name="connsiteY74" fmla="*/ 5417494 h 5492212"/>
              <a:gd name="connsiteX75" fmla="*/ 4289225 w 7036051"/>
              <a:gd name="connsiteY75" fmla="*/ 5418364 h 5492212"/>
              <a:gd name="connsiteX76" fmla="*/ 4279515 w 7036051"/>
              <a:gd name="connsiteY76" fmla="*/ 5420247 h 5492212"/>
              <a:gd name="connsiteX77" fmla="*/ 4275872 w 7036051"/>
              <a:gd name="connsiteY77" fmla="*/ 5423890 h 5492212"/>
              <a:gd name="connsiteX78" fmla="*/ 4227055 w 7036051"/>
              <a:gd name="connsiteY78" fmla="*/ 5427466 h 5492212"/>
              <a:gd name="connsiteX79" fmla="*/ 4213123 w 7036051"/>
              <a:gd name="connsiteY79" fmla="*/ 5433155 h 5492212"/>
              <a:gd name="connsiteX80" fmla="*/ 4175436 w 7036051"/>
              <a:gd name="connsiteY80" fmla="*/ 5434156 h 5492212"/>
              <a:gd name="connsiteX81" fmla="*/ 4132856 w 7036051"/>
              <a:gd name="connsiteY81" fmla="*/ 5439937 h 5492212"/>
              <a:gd name="connsiteX82" fmla="*/ 4102333 w 7036051"/>
              <a:gd name="connsiteY82" fmla="*/ 5447021 h 5492212"/>
              <a:gd name="connsiteX83" fmla="*/ 4022159 w 7036051"/>
              <a:gd name="connsiteY83" fmla="*/ 5449566 h 5492212"/>
              <a:gd name="connsiteX84" fmla="*/ 3888224 w 7036051"/>
              <a:gd name="connsiteY84" fmla="*/ 5447312 h 5492212"/>
              <a:gd name="connsiteX85" fmla="*/ 3860026 w 7036051"/>
              <a:gd name="connsiteY85" fmla="*/ 5448274 h 5492212"/>
              <a:gd name="connsiteX86" fmla="*/ 3832796 w 7036051"/>
              <a:gd name="connsiteY86" fmla="*/ 5461349 h 5492212"/>
              <a:gd name="connsiteX87" fmla="*/ 3817485 w 7036051"/>
              <a:gd name="connsiteY87" fmla="*/ 5462797 h 5492212"/>
              <a:gd name="connsiteX88" fmla="*/ 3813676 w 7036051"/>
              <a:gd name="connsiteY88" fmla="*/ 5464379 h 5492212"/>
              <a:gd name="connsiteX89" fmla="*/ 3791563 w 7036051"/>
              <a:gd name="connsiteY89" fmla="*/ 5472259 h 5492212"/>
              <a:gd name="connsiteX90" fmla="*/ 3737858 w 7036051"/>
              <a:gd name="connsiteY90" fmla="*/ 5459331 h 5492212"/>
              <a:gd name="connsiteX91" fmla="*/ 3697716 w 7036051"/>
              <a:gd name="connsiteY91" fmla="*/ 5455539 h 5492212"/>
              <a:gd name="connsiteX92" fmla="*/ 3694487 w 7036051"/>
              <a:gd name="connsiteY92" fmla="*/ 5457193 h 5492212"/>
              <a:gd name="connsiteX93" fmla="*/ 3691779 w 7036051"/>
              <a:gd name="connsiteY93" fmla="*/ 5461582 h 5492212"/>
              <a:gd name="connsiteX94" fmla="*/ 3684442 w 7036051"/>
              <a:gd name="connsiteY94" fmla="*/ 5463086 h 5492212"/>
              <a:gd name="connsiteX95" fmla="*/ 3677129 w 7036051"/>
              <a:gd name="connsiteY95" fmla="*/ 5467898 h 5492212"/>
              <a:gd name="connsiteX96" fmla="*/ 3438897 w 7036051"/>
              <a:gd name="connsiteY96" fmla="*/ 5462195 h 5492212"/>
              <a:gd name="connsiteX97" fmla="*/ 3389756 w 7036051"/>
              <a:gd name="connsiteY97" fmla="*/ 5444428 h 5492212"/>
              <a:gd name="connsiteX98" fmla="*/ 3316666 w 7036051"/>
              <a:gd name="connsiteY98" fmla="*/ 5450736 h 5492212"/>
              <a:gd name="connsiteX99" fmla="*/ 3271894 w 7036051"/>
              <a:gd name="connsiteY99" fmla="*/ 5445907 h 5492212"/>
              <a:gd name="connsiteX100" fmla="*/ 3265228 w 7036051"/>
              <a:gd name="connsiteY100" fmla="*/ 5450024 h 5492212"/>
              <a:gd name="connsiteX101" fmla="*/ 3204017 w 7036051"/>
              <a:gd name="connsiteY101" fmla="*/ 5424552 h 5492212"/>
              <a:gd name="connsiteX102" fmla="*/ 3112867 w 7036051"/>
              <a:gd name="connsiteY102" fmla="*/ 5425473 h 5492212"/>
              <a:gd name="connsiteX103" fmla="*/ 3043809 w 7036051"/>
              <a:gd name="connsiteY103" fmla="*/ 5432293 h 5492212"/>
              <a:gd name="connsiteX104" fmla="*/ 3005211 w 7036051"/>
              <a:gd name="connsiteY104" fmla="*/ 5433472 h 5492212"/>
              <a:gd name="connsiteX105" fmla="*/ 2976986 w 7036051"/>
              <a:gd name="connsiteY105" fmla="*/ 5437264 h 5492212"/>
              <a:gd name="connsiteX106" fmla="*/ 2905879 w 7036051"/>
              <a:gd name="connsiteY106" fmla="*/ 5431128 h 5492212"/>
              <a:gd name="connsiteX107" fmla="*/ 2788318 w 7036051"/>
              <a:gd name="connsiteY107" fmla="*/ 5414358 h 5492212"/>
              <a:gd name="connsiteX108" fmla="*/ 2653590 w 7036051"/>
              <a:gd name="connsiteY108" fmla="*/ 5410111 h 5492212"/>
              <a:gd name="connsiteX109" fmla="*/ 2598481 w 7036051"/>
              <a:gd name="connsiteY109" fmla="*/ 5412114 h 5492212"/>
              <a:gd name="connsiteX110" fmla="*/ 2333897 w 7036051"/>
              <a:gd name="connsiteY110" fmla="*/ 5408505 h 5492212"/>
              <a:gd name="connsiteX111" fmla="*/ 2271841 w 7036051"/>
              <a:gd name="connsiteY111" fmla="*/ 5396433 h 5492212"/>
              <a:gd name="connsiteX112" fmla="*/ 2143705 w 7036051"/>
              <a:gd name="connsiteY112" fmla="*/ 5345095 h 5492212"/>
              <a:gd name="connsiteX113" fmla="*/ 1986408 w 7036051"/>
              <a:gd name="connsiteY113" fmla="*/ 5335524 h 5492212"/>
              <a:gd name="connsiteX114" fmla="*/ 1975333 w 7036051"/>
              <a:gd name="connsiteY114" fmla="*/ 5325099 h 5492212"/>
              <a:gd name="connsiteX115" fmla="*/ 1972441 w 7036051"/>
              <a:gd name="connsiteY115" fmla="*/ 5323775 h 5492212"/>
              <a:gd name="connsiteX116" fmla="*/ 1971497 w 7036051"/>
              <a:gd name="connsiteY116" fmla="*/ 5324412 h 5492212"/>
              <a:gd name="connsiteX117" fmla="*/ 1956886 w 7036051"/>
              <a:gd name="connsiteY117" fmla="*/ 5327069 h 5492212"/>
              <a:gd name="connsiteX118" fmla="*/ 1924833 w 7036051"/>
              <a:gd name="connsiteY118" fmla="*/ 5344911 h 5492212"/>
              <a:gd name="connsiteX119" fmla="*/ 1885856 w 7036051"/>
              <a:gd name="connsiteY119" fmla="*/ 5367299 h 5492212"/>
              <a:gd name="connsiteX120" fmla="*/ 1855937 w 7036051"/>
              <a:gd name="connsiteY120" fmla="*/ 5372820 h 5492212"/>
              <a:gd name="connsiteX121" fmla="*/ 1784500 w 7036051"/>
              <a:gd name="connsiteY121" fmla="*/ 5395926 h 5492212"/>
              <a:gd name="connsiteX122" fmla="*/ 1737998 w 7036051"/>
              <a:gd name="connsiteY122" fmla="*/ 5407426 h 5492212"/>
              <a:gd name="connsiteX123" fmla="*/ 1736716 w 7036051"/>
              <a:gd name="connsiteY123" fmla="*/ 5407939 h 5492212"/>
              <a:gd name="connsiteX124" fmla="*/ 1726742 w 7036051"/>
              <a:gd name="connsiteY124" fmla="*/ 5405934 h 5492212"/>
              <a:gd name="connsiteX125" fmla="*/ 1726849 w 7036051"/>
              <a:gd name="connsiteY125" fmla="*/ 5401221 h 5492212"/>
              <a:gd name="connsiteX126" fmla="*/ 1718134 w 7036051"/>
              <a:gd name="connsiteY126" fmla="*/ 5398128 h 5492212"/>
              <a:gd name="connsiteX127" fmla="*/ 1701063 w 7036051"/>
              <a:gd name="connsiteY127" fmla="*/ 5400545 h 5492212"/>
              <a:gd name="connsiteX128" fmla="*/ 1694634 w 7036051"/>
              <a:gd name="connsiteY128" fmla="*/ 5398728 h 5492212"/>
              <a:gd name="connsiteX129" fmla="*/ 1692270 w 7036051"/>
              <a:gd name="connsiteY129" fmla="*/ 5399053 h 5492212"/>
              <a:gd name="connsiteX130" fmla="*/ 1686657 w 7036051"/>
              <a:gd name="connsiteY130" fmla="*/ 5399247 h 5492212"/>
              <a:gd name="connsiteX131" fmla="*/ 1687479 w 7036051"/>
              <a:gd name="connsiteY131" fmla="*/ 5402165 h 5492212"/>
              <a:gd name="connsiteX132" fmla="*/ 1680969 w 7036051"/>
              <a:gd name="connsiteY132" fmla="*/ 5407963 h 5492212"/>
              <a:gd name="connsiteX133" fmla="*/ 1648682 w 7036051"/>
              <a:gd name="connsiteY133" fmla="*/ 5407558 h 5492212"/>
              <a:gd name="connsiteX134" fmla="*/ 1646819 w 7036051"/>
              <a:gd name="connsiteY134" fmla="*/ 5404306 h 5492212"/>
              <a:gd name="connsiteX135" fmla="*/ 1642743 w 7036051"/>
              <a:gd name="connsiteY135" fmla="*/ 5403927 h 5492212"/>
              <a:gd name="connsiteX136" fmla="*/ 1639788 w 7036051"/>
              <a:gd name="connsiteY136" fmla="*/ 5407135 h 5492212"/>
              <a:gd name="connsiteX137" fmla="*/ 1585803 w 7036051"/>
              <a:gd name="connsiteY137" fmla="*/ 5416574 h 5492212"/>
              <a:gd name="connsiteX138" fmla="*/ 1513331 w 7036051"/>
              <a:gd name="connsiteY138" fmla="*/ 5423805 h 5492212"/>
              <a:gd name="connsiteX139" fmla="*/ 1460734 w 7036051"/>
              <a:gd name="connsiteY139" fmla="*/ 5411778 h 5492212"/>
              <a:gd name="connsiteX140" fmla="*/ 1456045 w 7036051"/>
              <a:gd name="connsiteY140" fmla="*/ 5414928 h 5492212"/>
              <a:gd name="connsiteX141" fmla="*/ 1419653 w 7036051"/>
              <a:gd name="connsiteY141" fmla="*/ 5415060 h 5492212"/>
              <a:gd name="connsiteX142" fmla="*/ 1292605 w 7036051"/>
              <a:gd name="connsiteY142" fmla="*/ 5394671 h 5492212"/>
              <a:gd name="connsiteX143" fmla="*/ 1221477 w 7036051"/>
              <a:gd name="connsiteY143" fmla="*/ 5395509 h 5492212"/>
              <a:gd name="connsiteX144" fmla="*/ 1196159 w 7036051"/>
              <a:gd name="connsiteY144" fmla="*/ 5399169 h 5492212"/>
              <a:gd name="connsiteX145" fmla="*/ 1153748 w 7036051"/>
              <a:gd name="connsiteY145" fmla="*/ 5405093 h 5492212"/>
              <a:gd name="connsiteX146" fmla="*/ 1121874 w 7036051"/>
              <a:gd name="connsiteY146" fmla="*/ 5417803 h 5492212"/>
              <a:gd name="connsiteX147" fmla="*/ 1086481 w 7036051"/>
              <a:gd name="connsiteY147" fmla="*/ 5419474 h 5492212"/>
              <a:gd name="connsiteX148" fmla="*/ 1078485 w 7036051"/>
              <a:gd name="connsiteY148" fmla="*/ 5409150 h 5492212"/>
              <a:gd name="connsiteX149" fmla="*/ 1040550 w 7036051"/>
              <a:gd name="connsiteY149" fmla="*/ 5414415 h 5492212"/>
              <a:gd name="connsiteX150" fmla="*/ 982981 w 7036051"/>
              <a:gd name="connsiteY150" fmla="*/ 5423575 h 5492212"/>
              <a:gd name="connsiteX151" fmla="*/ 949836 w 7036051"/>
              <a:gd name="connsiteY151" fmla="*/ 5426093 h 5492212"/>
              <a:gd name="connsiteX152" fmla="*/ 859237 w 7036051"/>
              <a:gd name="connsiteY152" fmla="*/ 5435973 h 5492212"/>
              <a:gd name="connsiteX153" fmla="*/ 768445 w 7036051"/>
              <a:gd name="connsiteY153" fmla="*/ 5448159 h 5492212"/>
              <a:gd name="connsiteX154" fmla="*/ 714393 w 7036051"/>
              <a:gd name="connsiteY154" fmla="*/ 5468302 h 5492212"/>
              <a:gd name="connsiteX155" fmla="*/ 639791 w 7036051"/>
              <a:gd name="connsiteY155" fmla="*/ 5476924 h 5492212"/>
              <a:gd name="connsiteX156" fmla="*/ 627266 w 7036051"/>
              <a:gd name="connsiteY156" fmla="*/ 5480260 h 5492212"/>
              <a:gd name="connsiteX157" fmla="*/ 609977 w 7036051"/>
              <a:gd name="connsiteY157" fmla="*/ 5478891 h 5492212"/>
              <a:gd name="connsiteX158" fmla="*/ 540688 w 7036051"/>
              <a:gd name="connsiteY158" fmla="*/ 5472807 h 5492212"/>
              <a:gd name="connsiteX159" fmla="*/ 486194 w 7036051"/>
              <a:gd name="connsiteY159" fmla="*/ 5462661 h 5492212"/>
              <a:gd name="connsiteX160" fmla="*/ 418164 w 7036051"/>
              <a:gd name="connsiteY160" fmla="*/ 5472485 h 5492212"/>
              <a:gd name="connsiteX161" fmla="*/ 376724 w 7036051"/>
              <a:gd name="connsiteY161" fmla="*/ 5470967 h 5492212"/>
              <a:gd name="connsiteX162" fmla="*/ 308908 w 7036051"/>
              <a:gd name="connsiteY162" fmla="*/ 5457025 h 5492212"/>
              <a:gd name="connsiteX163" fmla="*/ 219416 w 7036051"/>
              <a:gd name="connsiteY163" fmla="*/ 5463995 h 5492212"/>
              <a:gd name="connsiteX164" fmla="*/ 200977 w 7036051"/>
              <a:gd name="connsiteY164" fmla="*/ 5480608 h 5492212"/>
              <a:gd name="connsiteX165" fmla="*/ 176226 w 7036051"/>
              <a:gd name="connsiteY165" fmla="*/ 5491022 h 5492212"/>
              <a:gd name="connsiteX166" fmla="*/ 165702 w 7036051"/>
              <a:gd name="connsiteY166" fmla="*/ 5468604 h 5492212"/>
              <a:gd name="connsiteX167" fmla="*/ 88282 w 7036051"/>
              <a:gd name="connsiteY167" fmla="*/ 5453658 h 5492212"/>
              <a:gd name="connsiteX168" fmla="*/ 49602 w 7036051"/>
              <a:gd name="connsiteY168" fmla="*/ 5448762 h 5492212"/>
              <a:gd name="connsiteX169" fmla="*/ 22844 w 7036051"/>
              <a:gd name="connsiteY169" fmla="*/ 5450459 h 5492212"/>
              <a:gd name="connsiteX170" fmla="*/ 0 w 7036051"/>
              <a:gd name="connsiteY170" fmla="*/ 5447653 h 549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7036051" h="5492212">
                <a:moveTo>
                  <a:pt x="0" y="0"/>
                </a:moveTo>
                <a:lnTo>
                  <a:pt x="7036051" y="0"/>
                </a:lnTo>
                <a:lnTo>
                  <a:pt x="7036051" y="5163846"/>
                </a:lnTo>
                <a:lnTo>
                  <a:pt x="7012593" y="5176898"/>
                </a:lnTo>
                <a:cubicBezTo>
                  <a:pt x="7010768" y="5193373"/>
                  <a:pt x="6968133" y="5178026"/>
                  <a:pt x="6958601" y="5204359"/>
                </a:cubicBezTo>
                <a:cubicBezTo>
                  <a:pt x="6956255" y="5203750"/>
                  <a:pt x="6953771" y="5203373"/>
                  <a:pt x="6951226" y="5203241"/>
                </a:cubicBezTo>
                <a:cubicBezTo>
                  <a:pt x="6936441" y="5202478"/>
                  <a:pt x="6922846" y="5209982"/>
                  <a:pt x="6920864" y="5220003"/>
                </a:cubicBezTo>
                <a:cubicBezTo>
                  <a:pt x="6902003" y="5258795"/>
                  <a:pt x="6863469" y="5243876"/>
                  <a:pt x="6834841" y="5266115"/>
                </a:cubicBezTo>
                <a:cubicBezTo>
                  <a:pt x="6800315" y="5289373"/>
                  <a:pt x="6805780" y="5289922"/>
                  <a:pt x="6777937" y="5332502"/>
                </a:cubicBezTo>
                <a:cubicBezTo>
                  <a:pt x="6765321" y="5328518"/>
                  <a:pt x="6759096" y="5331534"/>
                  <a:pt x="6752874" y="5340428"/>
                </a:cubicBezTo>
                <a:cubicBezTo>
                  <a:pt x="6735526" y="5351218"/>
                  <a:pt x="6717730" y="5333264"/>
                  <a:pt x="6711115" y="5353924"/>
                </a:cubicBezTo>
                <a:cubicBezTo>
                  <a:pt x="6709352" y="5351156"/>
                  <a:pt x="6706090" y="5350761"/>
                  <a:pt x="6702149" y="5351500"/>
                </a:cubicBezTo>
                <a:lnTo>
                  <a:pt x="6698458" y="5352743"/>
                </a:lnTo>
                <a:lnTo>
                  <a:pt x="6698049" y="5352570"/>
                </a:lnTo>
                <a:lnTo>
                  <a:pt x="6697297" y="5353134"/>
                </a:lnTo>
                <a:lnTo>
                  <a:pt x="6689118" y="5355890"/>
                </a:lnTo>
                <a:cubicBezTo>
                  <a:pt x="6680171" y="5359440"/>
                  <a:pt x="6671805" y="5362584"/>
                  <a:pt x="6670605" y="5355427"/>
                </a:cubicBezTo>
                <a:cubicBezTo>
                  <a:pt x="6665330" y="5354991"/>
                  <a:pt x="6661976" y="5355734"/>
                  <a:pt x="6659606" y="5357084"/>
                </a:cubicBezTo>
                <a:cubicBezTo>
                  <a:pt x="6654864" y="5359782"/>
                  <a:pt x="6654050" y="5364908"/>
                  <a:pt x="6649636" y="5367869"/>
                </a:cubicBezTo>
                <a:lnTo>
                  <a:pt x="6642159" y="5369506"/>
                </a:lnTo>
                <a:lnTo>
                  <a:pt x="6640764" y="5370991"/>
                </a:lnTo>
                <a:lnTo>
                  <a:pt x="6636665" y="5374002"/>
                </a:lnTo>
                <a:lnTo>
                  <a:pt x="6641287" y="5376181"/>
                </a:lnTo>
                <a:cubicBezTo>
                  <a:pt x="6646080" y="5377976"/>
                  <a:pt x="6597903" y="5386514"/>
                  <a:pt x="6591018" y="5390981"/>
                </a:cubicBezTo>
                <a:lnTo>
                  <a:pt x="6548326" y="5403583"/>
                </a:lnTo>
                <a:lnTo>
                  <a:pt x="6472868" y="5394733"/>
                </a:lnTo>
                <a:cubicBezTo>
                  <a:pt x="6457699" y="5415896"/>
                  <a:pt x="6417760" y="5410703"/>
                  <a:pt x="6401194" y="5422870"/>
                </a:cubicBezTo>
                <a:lnTo>
                  <a:pt x="6381961" y="5422940"/>
                </a:lnTo>
                <a:lnTo>
                  <a:pt x="6363834" y="5417751"/>
                </a:lnTo>
                <a:lnTo>
                  <a:pt x="6363997" y="5415912"/>
                </a:lnTo>
                <a:cubicBezTo>
                  <a:pt x="6363602" y="5414702"/>
                  <a:pt x="6362617" y="5414594"/>
                  <a:pt x="6361124" y="5415066"/>
                </a:cubicBezTo>
                <a:lnTo>
                  <a:pt x="6358507" y="5416224"/>
                </a:lnTo>
                <a:lnTo>
                  <a:pt x="6355073" y="5415242"/>
                </a:lnTo>
                <a:lnTo>
                  <a:pt x="6345676" y="5413049"/>
                </a:lnTo>
                <a:lnTo>
                  <a:pt x="6342596" y="5409297"/>
                </a:lnTo>
                <a:cubicBezTo>
                  <a:pt x="6333502" y="5403420"/>
                  <a:pt x="6312379" y="5410664"/>
                  <a:pt x="6305742" y="5401622"/>
                </a:cubicBezTo>
                <a:lnTo>
                  <a:pt x="6294445" y="5404149"/>
                </a:lnTo>
                <a:lnTo>
                  <a:pt x="6281414" y="5398024"/>
                </a:lnTo>
                <a:cubicBezTo>
                  <a:pt x="6269392" y="5392983"/>
                  <a:pt x="6257013" y="5390092"/>
                  <a:pt x="6243972" y="5395807"/>
                </a:cubicBezTo>
                <a:cubicBezTo>
                  <a:pt x="6248312" y="5382942"/>
                  <a:pt x="6211634" y="5399629"/>
                  <a:pt x="6202379" y="5388661"/>
                </a:cubicBezTo>
                <a:cubicBezTo>
                  <a:pt x="6196568" y="5379556"/>
                  <a:pt x="6184084" y="5382499"/>
                  <a:pt x="6173010" y="5380606"/>
                </a:cubicBezTo>
                <a:cubicBezTo>
                  <a:pt x="6162384" y="5372079"/>
                  <a:pt x="6109972" y="5371285"/>
                  <a:pt x="6093421" y="5375473"/>
                </a:cubicBezTo>
                <a:cubicBezTo>
                  <a:pt x="6048943" y="5392971"/>
                  <a:pt x="5995413" y="5360396"/>
                  <a:pt x="5959474" y="5373386"/>
                </a:cubicBezTo>
                <a:cubicBezTo>
                  <a:pt x="5949048" y="5374123"/>
                  <a:pt x="5939860" y="5373301"/>
                  <a:pt x="5931492" y="5371513"/>
                </a:cubicBezTo>
                <a:lnTo>
                  <a:pt x="5909558" y="5364228"/>
                </a:lnTo>
                <a:lnTo>
                  <a:pt x="5906319" y="5357590"/>
                </a:lnTo>
                <a:lnTo>
                  <a:pt x="5891268" y="5355650"/>
                </a:lnTo>
                <a:lnTo>
                  <a:pt x="5887711" y="5353947"/>
                </a:lnTo>
                <a:cubicBezTo>
                  <a:pt x="5880924" y="5350671"/>
                  <a:pt x="5874113" y="5347614"/>
                  <a:pt x="5866852" y="5345374"/>
                </a:cubicBezTo>
                <a:cubicBezTo>
                  <a:pt x="5859911" y="5373405"/>
                  <a:pt x="5803959" y="5330929"/>
                  <a:pt x="5811310" y="5356530"/>
                </a:cubicBezTo>
                <a:cubicBezTo>
                  <a:pt x="5780489" y="5350949"/>
                  <a:pt x="5782784" y="5364359"/>
                  <a:pt x="5770689" y="5359014"/>
                </a:cubicBezTo>
                <a:lnTo>
                  <a:pt x="5767719" y="5357260"/>
                </a:lnTo>
                <a:lnTo>
                  <a:pt x="5765688" y="5352793"/>
                </a:lnTo>
                <a:lnTo>
                  <a:pt x="5758598" y="5351053"/>
                </a:lnTo>
                <a:lnTo>
                  <a:pt x="5752036" y="5346019"/>
                </a:lnTo>
                <a:cubicBezTo>
                  <a:pt x="5676031" y="5353035"/>
                  <a:pt x="5573285" y="5304575"/>
                  <a:pt x="5503590" y="5325537"/>
                </a:cubicBezTo>
                <a:lnTo>
                  <a:pt x="5389848" y="5351472"/>
                </a:lnTo>
                <a:cubicBezTo>
                  <a:pt x="5378275" y="5360535"/>
                  <a:pt x="5357949" y="5362044"/>
                  <a:pt x="5344450" y="5354840"/>
                </a:cubicBezTo>
                <a:cubicBezTo>
                  <a:pt x="5342129" y="5353601"/>
                  <a:pt x="5340101" y="5352144"/>
                  <a:pt x="5338428" y="5350516"/>
                </a:cubicBezTo>
                <a:cubicBezTo>
                  <a:pt x="5303858" y="5372450"/>
                  <a:pt x="5291134" y="5358414"/>
                  <a:pt x="5273489" y="5373945"/>
                </a:cubicBezTo>
                <a:cubicBezTo>
                  <a:pt x="5228455" y="5376430"/>
                  <a:pt x="5198895" y="5356533"/>
                  <a:pt x="5182701" y="5370075"/>
                </a:cubicBezTo>
                <a:cubicBezTo>
                  <a:pt x="5161004" y="5366959"/>
                  <a:pt x="5136154" y="5346791"/>
                  <a:pt x="5114856" y="5361037"/>
                </a:cubicBezTo>
                <a:cubicBezTo>
                  <a:pt x="5116518" y="5347803"/>
                  <a:pt x="5086668" y="5368445"/>
                  <a:pt x="5076532" y="5358612"/>
                </a:cubicBezTo>
                <a:cubicBezTo>
                  <a:pt x="5069788" y="5350240"/>
                  <a:pt x="5059157" y="5354551"/>
                  <a:pt x="5048954" y="5353915"/>
                </a:cubicBezTo>
                <a:cubicBezTo>
                  <a:pt x="5038015" y="5346654"/>
                  <a:pt x="4991132" y="5351733"/>
                  <a:pt x="4977087" y="5357736"/>
                </a:cubicBezTo>
                <a:cubicBezTo>
                  <a:pt x="4940420" y="5380054"/>
                  <a:pt x="4887089" y="5353763"/>
                  <a:pt x="4857261" y="5370659"/>
                </a:cubicBezTo>
                <a:cubicBezTo>
                  <a:pt x="4820568" y="5378246"/>
                  <a:pt x="4797284" y="5358899"/>
                  <a:pt x="4769845" y="5353264"/>
                </a:cubicBezTo>
                <a:cubicBezTo>
                  <a:pt x="4768462" y="5381819"/>
                  <a:pt x="4711275" y="5345988"/>
                  <a:pt x="4722220" y="5370534"/>
                </a:cubicBezTo>
                <a:cubicBezTo>
                  <a:pt x="4684293" y="5367762"/>
                  <a:pt x="4704662" y="5391854"/>
                  <a:pt x="4667552" y="5366753"/>
                </a:cubicBezTo>
                <a:cubicBezTo>
                  <a:pt x="4600967" y="5382212"/>
                  <a:pt x="4513038" y="5362869"/>
                  <a:pt x="4454472" y="5391442"/>
                </a:cubicBezTo>
                <a:lnTo>
                  <a:pt x="4317219" y="5411554"/>
                </a:lnTo>
                <a:lnTo>
                  <a:pt x="4298346" y="5416146"/>
                </a:lnTo>
                <a:cubicBezTo>
                  <a:pt x="4298306" y="5416758"/>
                  <a:pt x="4298267" y="5417371"/>
                  <a:pt x="4298228" y="5417983"/>
                </a:cubicBezTo>
                <a:cubicBezTo>
                  <a:pt x="4297649" y="5419178"/>
                  <a:pt x="4296651" y="5419253"/>
                  <a:pt x="4295233" y="5418735"/>
                </a:cubicBezTo>
                <a:lnTo>
                  <a:pt x="4292799" y="5417494"/>
                </a:lnTo>
                <a:lnTo>
                  <a:pt x="4289225" y="5418364"/>
                </a:lnTo>
                <a:lnTo>
                  <a:pt x="4279515" y="5420247"/>
                </a:lnTo>
                <a:lnTo>
                  <a:pt x="4275872" y="5423890"/>
                </a:lnTo>
                <a:lnTo>
                  <a:pt x="4227055" y="5427466"/>
                </a:lnTo>
                <a:lnTo>
                  <a:pt x="4213123" y="5433155"/>
                </a:lnTo>
                <a:cubicBezTo>
                  <a:pt x="4200364" y="5437794"/>
                  <a:pt x="4187574" y="5440279"/>
                  <a:pt x="4175436" y="5434156"/>
                </a:cubicBezTo>
                <a:cubicBezTo>
                  <a:pt x="4177805" y="5447129"/>
                  <a:pt x="4143760" y="5429295"/>
                  <a:pt x="4132856" y="5439937"/>
                </a:cubicBezTo>
                <a:cubicBezTo>
                  <a:pt x="4125673" y="5448831"/>
                  <a:pt x="4113669" y="5445492"/>
                  <a:pt x="4102333" y="5447021"/>
                </a:cubicBezTo>
                <a:cubicBezTo>
                  <a:pt x="4090434" y="5455185"/>
                  <a:pt x="4038031" y="5454280"/>
                  <a:pt x="4022159" y="5449566"/>
                </a:cubicBezTo>
                <a:cubicBezTo>
                  <a:pt x="3980455" y="5430671"/>
                  <a:pt x="3922096" y="5461433"/>
                  <a:pt x="3888224" y="5447312"/>
                </a:cubicBezTo>
                <a:cubicBezTo>
                  <a:pt x="3877937" y="5446239"/>
                  <a:pt x="3868647" y="5446763"/>
                  <a:pt x="3860026" y="5448274"/>
                </a:cubicBezTo>
                <a:lnTo>
                  <a:pt x="3832796" y="5461349"/>
                </a:lnTo>
                <a:lnTo>
                  <a:pt x="3817485" y="5462797"/>
                </a:lnTo>
                <a:lnTo>
                  <a:pt x="3813676" y="5464379"/>
                </a:lnTo>
                <a:cubicBezTo>
                  <a:pt x="3806407" y="5467429"/>
                  <a:pt x="3799147" y="5470257"/>
                  <a:pt x="3791563" y="5472259"/>
                </a:cubicBezTo>
                <a:cubicBezTo>
                  <a:pt x="3788910" y="5444072"/>
                  <a:pt x="3726624" y="5484631"/>
                  <a:pt x="3737858" y="5459331"/>
                </a:cubicBezTo>
                <a:cubicBezTo>
                  <a:pt x="3706262" y="5463900"/>
                  <a:pt x="3710598" y="5450598"/>
                  <a:pt x="3697716" y="5455539"/>
                </a:cubicBezTo>
                <a:lnTo>
                  <a:pt x="3694487" y="5457193"/>
                </a:lnTo>
                <a:lnTo>
                  <a:pt x="3691779" y="5461582"/>
                </a:lnTo>
                <a:lnTo>
                  <a:pt x="3684442" y="5463086"/>
                </a:lnTo>
                <a:lnTo>
                  <a:pt x="3677129" y="5467898"/>
                </a:lnTo>
                <a:cubicBezTo>
                  <a:pt x="3602381" y="5458439"/>
                  <a:pt x="3505226" y="5485361"/>
                  <a:pt x="3438897" y="5462195"/>
                </a:cubicBezTo>
                <a:lnTo>
                  <a:pt x="3389756" y="5444428"/>
                </a:lnTo>
                <a:cubicBezTo>
                  <a:pt x="3364455" y="5437704"/>
                  <a:pt x="3342081" y="5466704"/>
                  <a:pt x="3316666" y="5450736"/>
                </a:cubicBezTo>
                <a:cubicBezTo>
                  <a:pt x="3306503" y="5441319"/>
                  <a:pt x="3286457" y="5439158"/>
                  <a:pt x="3271894" y="5445907"/>
                </a:cubicBezTo>
                <a:cubicBezTo>
                  <a:pt x="3269388" y="5447068"/>
                  <a:pt x="3267143" y="5448455"/>
                  <a:pt x="3265228" y="5450024"/>
                </a:cubicBezTo>
                <a:cubicBezTo>
                  <a:pt x="3234084" y="5427025"/>
                  <a:pt x="3219254" y="5440615"/>
                  <a:pt x="3204017" y="5424552"/>
                </a:cubicBezTo>
                <a:cubicBezTo>
                  <a:pt x="3159473" y="5420614"/>
                  <a:pt x="3126956" y="5439505"/>
                  <a:pt x="3112867" y="5425473"/>
                </a:cubicBezTo>
                <a:cubicBezTo>
                  <a:pt x="3090747" y="5427880"/>
                  <a:pt x="3062886" y="5447193"/>
                  <a:pt x="3043809" y="5432293"/>
                </a:cubicBezTo>
                <a:cubicBezTo>
                  <a:pt x="3043452" y="5445549"/>
                  <a:pt x="3016821" y="5423991"/>
                  <a:pt x="3005211" y="5433472"/>
                </a:cubicBezTo>
                <a:cubicBezTo>
                  <a:pt x="2997207" y="5441605"/>
                  <a:pt x="2987260" y="5436961"/>
                  <a:pt x="2976986" y="5437264"/>
                </a:cubicBezTo>
                <a:cubicBezTo>
                  <a:pt x="2964968" y="5444153"/>
                  <a:pt x="2918975" y="5437570"/>
                  <a:pt x="2905879" y="5431128"/>
                </a:cubicBezTo>
                <a:cubicBezTo>
                  <a:pt x="2872703" y="5407678"/>
                  <a:pt x="2815496" y="5432178"/>
                  <a:pt x="2788318" y="5414358"/>
                </a:cubicBezTo>
                <a:cubicBezTo>
                  <a:pt x="2746271" y="5410854"/>
                  <a:pt x="2685231" y="5410484"/>
                  <a:pt x="2653590" y="5410111"/>
                </a:cubicBezTo>
                <a:cubicBezTo>
                  <a:pt x="2615334" y="5411650"/>
                  <a:pt x="2639324" y="5388277"/>
                  <a:pt x="2598481" y="5412114"/>
                </a:cubicBezTo>
                <a:cubicBezTo>
                  <a:pt x="2534415" y="5394537"/>
                  <a:pt x="2387966" y="5438902"/>
                  <a:pt x="2333897" y="5408505"/>
                </a:cubicBezTo>
                <a:cubicBezTo>
                  <a:pt x="2279458" y="5405891"/>
                  <a:pt x="2312839" y="5402348"/>
                  <a:pt x="2271841" y="5396433"/>
                </a:cubicBezTo>
                <a:cubicBezTo>
                  <a:pt x="2263465" y="5363868"/>
                  <a:pt x="2168184" y="5361433"/>
                  <a:pt x="2143705" y="5345095"/>
                </a:cubicBezTo>
                <a:cubicBezTo>
                  <a:pt x="2087043" y="5343333"/>
                  <a:pt x="2041689" y="5319742"/>
                  <a:pt x="1986408" y="5335524"/>
                </a:cubicBezTo>
                <a:cubicBezTo>
                  <a:pt x="1983594" y="5331315"/>
                  <a:pt x="1979798" y="5327915"/>
                  <a:pt x="1975333" y="5325099"/>
                </a:cubicBezTo>
                <a:lnTo>
                  <a:pt x="1972441" y="5323775"/>
                </a:lnTo>
                <a:lnTo>
                  <a:pt x="1971497" y="5324412"/>
                </a:lnTo>
                <a:cubicBezTo>
                  <a:pt x="1967825" y="5325937"/>
                  <a:pt x="1963255" y="5326871"/>
                  <a:pt x="1956886" y="5327069"/>
                </a:cubicBezTo>
                <a:cubicBezTo>
                  <a:pt x="1957692" y="5357103"/>
                  <a:pt x="1944755" y="5337483"/>
                  <a:pt x="1924833" y="5344911"/>
                </a:cubicBezTo>
                <a:cubicBezTo>
                  <a:pt x="1907350" y="5349449"/>
                  <a:pt x="1899872" y="5360515"/>
                  <a:pt x="1885856" y="5367299"/>
                </a:cubicBezTo>
                <a:cubicBezTo>
                  <a:pt x="1874373" y="5371950"/>
                  <a:pt x="1870677" y="5363227"/>
                  <a:pt x="1855937" y="5372820"/>
                </a:cubicBezTo>
                <a:cubicBezTo>
                  <a:pt x="1826799" y="5367486"/>
                  <a:pt x="1805938" y="5389998"/>
                  <a:pt x="1784500" y="5395926"/>
                </a:cubicBezTo>
                <a:cubicBezTo>
                  <a:pt x="1777473" y="5395836"/>
                  <a:pt x="1756895" y="5401012"/>
                  <a:pt x="1737998" y="5407426"/>
                </a:cubicBezTo>
                <a:lnTo>
                  <a:pt x="1736716" y="5407939"/>
                </a:lnTo>
                <a:lnTo>
                  <a:pt x="1726742" y="5405934"/>
                </a:lnTo>
                <a:cubicBezTo>
                  <a:pt x="1724249" y="5404894"/>
                  <a:pt x="1723700" y="5403454"/>
                  <a:pt x="1726849" y="5401221"/>
                </a:cubicBezTo>
                <a:cubicBezTo>
                  <a:pt x="1723886" y="5399045"/>
                  <a:pt x="1720993" y="5398236"/>
                  <a:pt x="1718134" y="5398128"/>
                </a:cubicBezTo>
                <a:cubicBezTo>
                  <a:pt x="1712416" y="5397910"/>
                  <a:pt x="1706830" y="5400494"/>
                  <a:pt x="1701063" y="5400545"/>
                </a:cubicBezTo>
                <a:lnTo>
                  <a:pt x="1694634" y="5398728"/>
                </a:lnTo>
                <a:lnTo>
                  <a:pt x="1692270" y="5399053"/>
                </a:lnTo>
                <a:lnTo>
                  <a:pt x="1686657" y="5399247"/>
                </a:lnTo>
                <a:lnTo>
                  <a:pt x="1687479" y="5402165"/>
                </a:lnTo>
                <a:cubicBezTo>
                  <a:pt x="1688791" y="5404927"/>
                  <a:pt x="1689812" y="5407972"/>
                  <a:pt x="1680969" y="5407963"/>
                </a:cubicBezTo>
                <a:cubicBezTo>
                  <a:pt x="1662599" y="5406532"/>
                  <a:pt x="1656841" y="5418932"/>
                  <a:pt x="1648682" y="5407558"/>
                </a:cubicBezTo>
                <a:lnTo>
                  <a:pt x="1646819" y="5404306"/>
                </a:lnTo>
                <a:lnTo>
                  <a:pt x="1642743" y="5403927"/>
                </a:lnTo>
                <a:cubicBezTo>
                  <a:pt x="1640569" y="5404120"/>
                  <a:pt x="1639361" y="5404983"/>
                  <a:pt x="1639788" y="5407135"/>
                </a:cubicBezTo>
                <a:cubicBezTo>
                  <a:pt x="1622347" y="5398881"/>
                  <a:pt x="1603063" y="5413406"/>
                  <a:pt x="1585803" y="5416574"/>
                </a:cubicBezTo>
                <a:cubicBezTo>
                  <a:pt x="1572467" y="5408520"/>
                  <a:pt x="1549407" y="5423110"/>
                  <a:pt x="1513331" y="5423805"/>
                </a:cubicBezTo>
                <a:cubicBezTo>
                  <a:pt x="1498774" y="5414520"/>
                  <a:pt x="1489007" y="5424393"/>
                  <a:pt x="1460734" y="5411778"/>
                </a:cubicBezTo>
                <a:cubicBezTo>
                  <a:pt x="1459446" y="5412932"/>
                  <a:pt x="1457867" y="5413992"/>
                  <a:pt x="1456045" y="5414928"/>
                </a:cubicBezTo>
                <a:cubicBezTo>
                  <a:pt x="1445460" y="5420354"/>
                  <a:pt x="1429166" y="5420415"/>
                  <a:pt x="1419653" y="5415060"/>
                </a:cubicBezTo>
                <a:cubicBezTo>
                  <a:pt x="1374353" y="5398095"/>
                  <a:pt x="1332064" y="5398411"/>
                  <a:pt x="1292605" y="5394671"/>
                </a:cubicBezTo>
                <a:cubicBezTo>
                  <a:pt x="1247867" y="5392301"/>
                  <a:pt x="1276603" y="5411730"/>
                  <a:pt x="1221477" y="5395509"/>
                </a:cubicBezTo>
                <a:cubicBezTo>
                  <a:pt x="1215107" y="5402140"/>
                  <a:pt x="1207983" y="5402421"/>
                  <a:pt x="1196159" y="5399169"/>
                </a:cubicBezTo>
                <a:cubicBezTo>
                  <a:pt x="1174396" y="5398516"/>
                  <a:pt x="1175280" y="5415282"/>
                  <a:pt x="1153748" y="5405093"/>
                </a:cubicBezTo>
                <a:cubicBezTo>
                  <a:pt x="1157267" y="5414115"/>
                  <a:pt x="1112247" y="5408398"/>
                  <a:pt x="1121874" y="5417803"/>
                </a:cubicBezTo>
                <a:cubicBezTo>
                  <a:pt x="1107293" y="5425943"/>
                  <a:pt x="1100911" y="5412406"/>
                  <a:pt x="1086481" y="5419474"/>
                </a:cubicBezTo>
                <a:cubicBezTo>
                  <a:pt x="1070504" y="5421068"/>
                  <a:pt x="1096054" y="5409890"/>
                  <a:pt x="1078485" y="5409150"/>
                </a:cubicBezTo>
                <a:cubicBezTo>
                  <a:pt x="1057107" y="5409880"/>
                  <a:pt x="1057916" y="5393370"/>
                  <a:pt x="1040550" y="5414415"/>
                </a:cubicBezTo>
                <a:cubicBezTo>
                  <a:pt x="1018445" y="5409298"/>
                  <a:pt x="1013694" y="5418764"/>
                  <a:pt x="982981" y="5423575"/>
                </a:cubicBezTo>
                <a:cubicBezTo>
                  <a:pt x="970423" y="5418342"/>
                  <a:pt x="960063" y="5420960"/>
                  <a:pt x="949836" y="5426093"/>
                </a:cubicBezTo>
                <a:cubicBezTo>
                  <a:pt x="920168" y="5424861"/>
                  <a:pt x="892764" y="5432710"/>
                  <a:pt x="859237" y="5435973"/>
                </a:cubicBezTo>
                <a:cubicBezTo>
                  <a:pt x="823344" y="5430160"/>
                  <a:pt x="804272" y="5444731"/>
                  <a:pt x="768445" y="5448159"/>
                </a:cubicBezTo>
                <a:cubicBezTo>
                  <a:pt x="733630" y="5434899"/>
                  <a:pt x="744432" y="5468566"/>
                  <a:pt x="714393" y="5468302"/>
                </a:cubicBezTo>
                <a:cubicBezTo>
                  <a:pt x="665910" y="5456640"/>
                  <a:pt x="715197" y="5479526"/>
                  <a:pt x="639791" y="5476924"/>
                </a:cubicBezTo>
                <a:cubicBezTo>
                  <a:pt x="635590" y="5474880"/>
                  <a:pt x="626375" y="5477333"/>
                  <a:pt x="627266" y="5480260"/>
                </a:cubicBezTo>
                <a:cubicBezTo>
                  <a:pt x="622501" y="5479477"/>
                  <a:pt x="611196" y="5474127"/>
                  <a:pt x="609977" y="5478891"/>
                </a:cubicBezTo>
                <a:cubicBezTo>
                  <a:pt x="585928" y="5480121"/>
                  <a:pt x="562064" y="5478026"/>
                  <a:pt x="540688" y="5472807"/>
                </a:cubicBezTo>
                <a:cubicBezTo>
                  <a:pt x="494260" y="5482226"/>
                  <a:pt x="519722" y="5459453"/>
                  <a:pt x="486194" y="5462661"/>
                </a:cubicBezTo>
                <a:cubicBezTo>
                  <a:pt x="459222" y="5472731"/>
                  <a:pt x="449283" y="5465413"/>
                  <a:pt x="418164" y="5472485"/>
                </a:cubicBezTo>
                <a:cubicBezTo>
                  <a:pt x="407504" y="5457469"/>
                  <a:pt x="388899" y="5474930"/>
                  <a:pt x="376724" y="5470967"/>
                </a:cubicBezTo>
                <a:cubicBezTo>
                  <a:pt x="357541" y="5489409"/>
                  <a:pt x="329120" y="5456071"/>
                  <a:pt x="308908" y="5457025"/>
                </a:cubicBezTo>
                <a:cubicBezTo>
                  <a:pt x="274916" y="5461376"/>
                  <a:pt x="238368" y="5480973"/>
                  <a:pt x="219416" y="5463995"/>
                </a:cubicBezTo>
                <a:cubicBezTo>
                  <a:pt x="217077" y="5471389"/>
                  <a:pt x="220429" y="5481203"/>
                  <a:pt x="200977" y="5480608"/>
                </a:cubicBezTo>
                <a:cubicBezTo>
                  <a:pt x="193315" y="5484612"/>
                  <a:pt x="192227" y="5495868"/>
                  <a:pt x="176226" y="5491022"/>
                </a:cubicBezTo>
                <a:cubicBezTo>
                  <a:pt x="195501" y="5480307"/>
                  <a:pt x="163065" y="5480325"/>
                  <a:pt x="165702" y="5468604"/>
                </a:cubicBezTo>
                <a:cubicBezTo>
                  <a:pt x="141228" y="5462364"/>
                  <a:pt x="86026" y="5474606"/>
                  <a:pt x="88282" y="5453658"/>
                </a:cubicBezTo>
                <a:cubicBezTo>
                  <a:pt x="80722" y="5441690"/>
                  <a:pt x="50300" y="5462007"/>
                  <a:pt x="49602" y="5448762"/>
                </a:cubicBezTo>
                <a:cubicBezTo>
                  <a:pt x="42967" y="5453333"/>
                  <a:pt x="33469" y="5452380"/>
                  <a:pt x="22844" y="5450459"/>
                </a:cubicBezTo>
                <a:lnTo>
                  <a:pt x="0" y="54476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CD6552F-C98B-4FBA-842F-3EF2D5ACA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099" y="585274"/>
            <a:ext cx="7036051" cy="5492212"/>
          </a:xfrm>
          <a:custGeom>
            <a:avLst/>
            <a:gdLst>
              <a:gd name="connsiteX0" fmla="*/ 0 w 7036051"/>
              <a:gd name="connsiteY0" fmla="*/ 0 h 5492212"/>
              <a:gd name="connsiteX1" fmla="*/ 7036051 w 7036051"/>
              <a:gd name="connsiteY1" fmla="*/ 0 h 5492212"/>
              <a:gd name="connsiteX2" fmla="*/ 7036051 w 7036051"/>
              <a:gd name="connsiteY2" fmla="*/ 5163846 h 5492212"/>
              <a:gd name="connsiteX3" fmla="*/ 7012593 w 7036051"/>
              <a:gd name="connsiteY3" fmla="*/ 5176898 h 5492212"/>
              <a:gd name="connsiteX4" fmla="*/ 6958601 w 7036051"/>
              <a:gd name="connsiteY4" fmla="*/ 5204359 h 5492212"/>
              <a:gd name="connsiteX5" fmla="*/ 6951226 w 7036051"/>
              <a:gd name="connsiteY5" fmla="*/ 5203241 h 5492212"/>
              <a:gd name="connsiteX6" fmla="*/ 6920864 w 7036051"/>
              <a:gd name="connsiteY6" fmla="*/ 5220003 h 5492212"/>
              <a:gd name="connsiteX7" fmla="*/ 6834841 w 7036051"/>
              <a:gd name="connsiteY7" fmla="*/ 5266115 h 5492212"/>
              <a:gd name="connsiteX8" fmla="*/ 6777937 w 7036051"/>
              <a:gd name="connsiteY8" fmla="*/ 5332502 h 5492212"/>
              <a:gd name="connsiteX9" fmla="*/ 6752874 w 7036051"/>
              <a:gd name="connsiteY9" fmla="*/ 5340428 h 5492212"/>
              <a:gd name="connsiteX10" fmla="*/ 6711115 w 7036051"/>
              <a:gd name="connsiteY10" fmla="*/ 5353924 h 5492212"/>
              <a:gd name="connsiteX11" fmla="*/ 6702149 w 7036051"/>
              <a:gd name="connsiteY11" fmla="*/ 5351500 h 5492212"/>
              <a:gd name="connsiteX12" fmla="*/ 6698458 w 7036051"/>
              <a:gd name="connsiteY12" fmla="*/ 5352743 h 5492212"/>
              <a:gd name="connsiteX13" fmla="*/ 6698049 w 7036051"/>
              <a:gd name="connsiteY13" fmla="*/ 5352570 h 5492212"/>
              <a:gd name="connsiteX14" fmla="*/ 6697297 w 7036051"/>
              <a:gd name="connsiteY14" fmla="*/ 5353134 h 5492212"/>
              <a:gd name="connsiteX15" fmla="*/ 6689118 w 7036051"/>
              <a:gd name="connsiteY15" fmla="*/ 5355890 h 5492212"/>
              <a:gd name="connsiteX16" fmla="*/ 6670605 w 7036051"/>
              <a:gd name="connsiteY16" fmla="*/ 5355427 h 5492212"/>
              <a:gd name="connsiteX17" fmla="*/ 6659606 w 7036051"/>
              <a:gd name="connsiteY17" fmla="*/ 5357084 h 5492212"/>
              <a:gd name="connsiteX18" fmla="*/ 6649636 w 7036051"/>
              <a:gd name="connsiteY18" fmla="*/ 5367869 h 5492212"/>
              <a:gd name="connsiteX19" fmla="*/ 6642159 w 7036051"/>
              <a:gd name="connsiteY19" fmla="*/ 5369506 h 5492212"/>
              <a:gd name="connsiteX20" fmla="*/ 6640764 w 7036051"/>
              <a:gd name="connsiteY20" fmla="*/ 5370991 h 5492212"/>
              <a:gd name="connsiteX21" fmla="*/ 6636665 w 7036051"/>
              <a:gd name="connsiteY21" fmla="*/ 5374002 h 5492212"/>
              <a:gd name="connsiteX22" fmla="*/ 6641287 w 7036051"/>
              <a:gd name="connsiteY22" fmla="*/ 5376181 h 5492212"/>
              <a:gd name="connsiteX23" fmla="*/ 6591018 w 7036051"/>
              <a:gd name="connsiteY23" fmla="*/ 5390981 h 5492212"/>
              <a:gd name="connsiteX24" fmla="*/ 6548326 w 7036051"/>
              <a:gd name="connsiteY24" fmla="*/ 5403583 h 5492212"/>
              <a:gd name="connsiteX25" fmla="*/ 6472868 w 7036051"/>
              <a:gd name="connsiteY25" fmla="*/ 5394733 h 5492212"/>
              <a:gd name="connsiteX26" fmla="*/ 6401194 w 7036051"/>
              <a:gd name="connsiteY26" fmla="*/ 5422870 h 5492212"/>
              <a:gd name="connsiteX27" fmla="*/ 6381961 w 7036051"/>
              <a:gd name="connsiteY27" fmla="*/ 5422940 h 5492212"/>
              <a:gd name="connsiteX28" fmla="*/ 6363834 w 7036051"/>
              <a:gd name="connsiteY28" fmla="*/ 5417751 h 5492212"/>
              <a:gd name="connsiteX29" fmla="*/ 6363997 w 7036051"/>
              <a:gd name="connsiteY29" fmla="*/ 5415912 h 5492212"/>
              <a:gd name="connsiteX30" fmla="*/ 6361124 w 7036051"/>
              <a:gd name="connsiteY30" fmla="*/ 5415066 h 5492212"/>
              <a:gd name="connsiteX31" fmla="*/ 6358507 w 7036051"/>
              <a:gd name="connsiteY31" fmla="*/ 5416224 h 5492212"/>
              <a:gd name="connsiteX32" fmla="*/ 6355073 w 7036051"/>
              <a:gd name="connsiteY32" fmla="*/ 5415242 h 5492212"/>
              <a:gd name="connsiteX33" fmla="*/ 6345676 w 7036051"/>
              <a:gd name="connsiteY33" fmla="*/ 5413049 h 5492212"/>
              <a:gd name="connsiteX34" fmla="*/ 6342596 w 7036051"/>
              <a:gd name="connsiteY34" fmla="*/ 5409297 h 5492212"/>
              <a:gd name="connsiteX35" fmla="*/ 6305742 w 7036051"/>
              <a:gd name="connsiteY35" fmla="*/ 5401622 h 5492212"/>
              <a:gd name="connsiteX36" fmla="*/ 6294445 w 7036051"/>
              <a:gd name="connsiteY36" fmla="*/ 5404149 h 5492212"/>
              <a:gd name="connsiteX37" fmla="*/ 6281414 w 7036051"/>
              <a:gd name="connsiteY37" fmla="*/ 5398024 h 5492212"/>
              <a:gd name="connsiteX38" fmla="*/ 6243972 w 7036051"/>
              <a:gd name="connsiteY38" fmla="*/ 5395807 h 5492212"/>
              <a:gd name="connsiteX39" fmla="*/ 6202379 w 7036051"/>
              <a:gd name="connsiteY39" fmla="*/ 5388661 h 5492212"/>
              <a:gd name="connsiteX40" fmla="*/ 6173010 w 7036051"/>
              <a:gd name="connsiteY40" fmla="*/ 5380606 h 5492212"/>
              <a:gd name="connsiteX41" fmla="*/ 6093421 w 7036051"/>
              <a:gd name="connsiteY41" fmla="*/ 5375473 h 5492212"/>
              <a:gd name="connsiteX42" fmla="*/ 5959474 w 7036051"/>
              <a:gd name="connsiteY42" fmla="*/ 5373386 h 5492212"/>
              <a:gd name="connsiteX43" fmla="*/ 5931492 w 7036051"/>
              <a:gd name="connsiteY43" fmla="*/ 5371513 h 5492212"/>
              <a:gd name="connsiteX44" fmla="*/ 5909558 w 7036051"/>
              <a:gd name="connsiteY44" fmla="*/ 5364228 h 5492212"/>
              <a:gd name="connsiteX45" fmla="*/ 5906319 w 7036051"/>
              <a:gd name="connsiteY45" fmla="*/ 5357590 h 5492212"/>
              <a:gd name="connsiteX46" fmla="*/ 5891268 w 7036051"/>
              <a:gd name="connsiteY46" fmla="*/ 5355650 h 5492212"/>
              <a:gd name="connsiteX47" fmla="*/ 5887711 w 7036051"/>
              <a:gd name="connsiteY47" fmla="*/ 5353947 h 5492212"/>
              <a:gd name="connsiteX48" fmla="*/ 5866852 w 7036051"/>
              <a:gd name="connsiteY48" fmla="*/ 5345374 h 5492212"/>
              <a:gd name="connsiteX49" fmla="*/ 5811310 w 7036051"/>
              <a:gd name="connsiteY49" fmla="*/ 5356530 h 5492212"/>
              <a:gd name="connsiteX50" fmla="*/ 5770689 w 7036051"/>
              <a:gd name="connsiteY50" fmla="*/ 5359014 h 5492212"/>
              <a:gd name="connsiteX51" fmla="*/ 5767719 w 7036051"/>
              <a:gd name="connsiteY51" fmla="*/ 5357260 h 5492212"/>
              <a:gd name="connsiteX52" fmla="*/ 5765688 w 7036051"/>
              <a:gd name="connsiteY52" fmla="*/ 5352793 h 5492212"/>
              <a:gd name="connsiteX53" fmla="*/ 5758598 w 7036051"/>
              <a:gd name="connsiteY53" fmla="*/ 5351053 h 5492212"/>
              <a:gd name="connsiteX54" fmla="*/ 5752036 w 7036051"/>
              <a:gd name="connsiteY54" fmla="*/ 5346019 h 5492212"/>
              <a:gd name="connsiteX55" fmla="*/ 5503590 w 7036051"/>
              <a:gd name="connsiteY55" fmla="*/ 5325537 h 5492212"/>
              <a:gd name="connsiteX56" fmla="*/ 5389848 w 7036051"/>
              <a:gd name="connsiteY56" fmla="*/ 5351472 h 5492212"/>
              <a:gd name="connsiteX57" fmla="*/ 5344450 w 7036051"/>
              <a:gd name="connsiteY57" fmla="*/ 5354840 h 5492212"/>
              <a:gd name="connsiteX58" fmla="*/ 5338428 w 7036051"/>
              <a:gd name="connsiteY58" fmla="*/ 5350516 h 5492212"/>
              <a:gd name="connsiteX59" fmla="*/ 5273489 w 7036051"/>
              <a:gd name="connsiteY59" fmla="*/ 5373945 h 5492212"/>
              <a:gd name="connsiteX60" fmla="*/ 5182701 w 7036051"/>
              <a:gd name="connsiteY60" fmla="*/ 5370075 h 5492212"/>
              <a:gd name="connsiteX61" fmla="*/ 5114856 w 7036051"/>
              <a:gd name="connsiteY61" fmla="*/ 5361037 h 5492212"/>
              <a:gd name="connsiteX62" fmla="*/ 5076532 w 7036051"/>
              <a:gd name="connsiteY62" fmla="*/ 5358612 h 5492212"/>
              <a:gd name="connsiteX63" fmla="*/ 5048954 w 7036051"/>
              <a:gd name="connsiteY63" fmla="*/ 5353915 h 5492212"/>
              <a:gd name="connsiteX64" fmla="*/ 4977087 w 7036051"/>
              <a:gd name="connsiteY64" fmla="*/ 5357736 h 5492212"/>
              <a:gd name="connsiteX65" fmla="*/ 4857261 w 7036051"/>
              <a:gd name="connsiteY65" fmla="*/ 5370659 h 5492212"/>
              <a:gd name="connsiteX66" fmla="*/ 4769845 w 7036051"/>
              <a:gd name="connsiteY66" fmla="*/ 5353264 h 5492212"/>
              <a:gd name="connsiteX67" fmla="*/ 4722220 w 7036051"/>
              <a:gd name="connsiteY67" fmla="*/ 5370534 h 5492212"/>
              <a:gd name="connsiteX68" fmla="*/ 4667552 w 7036051"/>
              <a:gd name="connsiteY68" fmla="*/ 5366753 h 5492212"/>
              <a:gd name="connsiteX69" fmla="*/ 4454472 w 7036051"/>
              <a:gd name="connsiteY69" fmla="*/ 5391442 h 5492212"/>
              <a:gd name="connsiteX70" fmla="*/ 4317219 w 7036051"/>
              <a:gd name="connsiteY70" fmla="*/ 5411554 h 5492212"/>
              <a:gd name="connsiteX71" fmla="*/ 4298346 w 7036051"/>
              <a:gd name="connsiteY71" fmla="*/ 5416146 h 5492212"/>
              <a:gd name="connsiteX72" fmla="*/ 4298228 w 7036051"/>
              <a:gd name="connsiteY72" fmla="*/ 5417983 h 5492212"/>
              <a:gd name="connsiteX73" fmla="*/ 4295233 w 7036051"/>
              <a:gd name="connsiteY73" fmla="*/ 5418735 h 5492212"/>
              <a:gd name="connsiteX74" fmla="*/ 4292799 w 7036051"/>
              <a:gd name="connsiteY74" fmla="*/ 5417494 h 5492212"/>
              <a:gd name="connsiteX75" fmla="*/ 4289225 w 7036051"/>
              <a:gd name="connsiteY75" fmla="*/ 5418364 h 5492212"/>
              <a:gd name="connsiteX76" fmla="*/ 4279515 w 7036051"/>
              <a:gd name="connsiteY76" fmla="*/ 5420247 h 5492212"/>
              <a:gd name="connsiteX77" fmla="*/ 4275872 w 7036051"/>
              <a:gd name="connsiteY77" fmla="*/ 5423890 h 5492212"/>
              <a:gd name="connsiteX78" fmla="*/ 4227055 w 7036051"/>
              <a:gd name="connsiteY78" fmla="*/ 5427466 h 5492212"/>
              <a:gd name="connsiteX79" fmla="*/ 4213123 w 7036051"/>
              <a:gd name="connsiteY79" fmla="*/ 5433155 h 5492212"/>
              <a:gd name="connsiteX80" fmla="*/ 4175436 w 7036051"/>
              <a:gd name="connsiteY80" fmla="*/ 5434156 h 5492212"/>
              <a:gd name="connsiteX81" fmla="*/ 4132856 w 7036051"/>
              <a:gd name="connsiteY81" fmla="*/ 5439937 h 5492212"/>
              <a:gd name="connsiteX82" fmla="*/ 4102333 w 7036051"/>
              <a:gd name="connsiteY82" fmla="*/ 5447021 h 5492212"/>
              <a:gd name="connsiteX83" fmla="*/ 4022159 w 7036051"/>
              <a:gd name="connsiteY83" fmla="*/ 5449566 h 5492212"/>
              <a:gd name="connsiteX84" fmla="*/ 3888224 w 7036051"/>
              <a:gd name="connsiteY84" fmla="*/ 5447312 h 5492212"/>
              <a:gd name="connsiteX85" fmla="*/ 3860026 w 7036051"/>
              <a:gd name="connsiteY85" fmla="*/ 5448274 h 5492212"/>
              <a:gd name="connsiteX86" fmla="*/ 3832796 w 7036051"/>
              <a:gd name="connsiteY86" fmla="*/ 5461349 h 5492212"/>
              <a:gd name="connsiteX87" fmla="*/ 3817485 w 7036051"/>
              <a:gd name="connsiteY87" fmla="*/ 5462797 h 5492212"/>
              <a:gd name="connsiteX88" fmla="*/ 3813676 w 7036051"/>
              <a:gd name="connsiteY88" fmla="*/ 5464379 h 5492212"/>
              <a:gd name="connsiteX89" fmla="*/ 3791563 w 7036051"/>
              <a:gd name="connsiteY89" fmla="*/ 5472259 h 5492212"/>
              <a:gd name="connsiteX90" fmla="*/ 3737858 w 7036051"/>
              <a:gd name="connsiteY90" fmla="*/ 5459331 h 5492212"/>
              <a:gd name="connsiteX91" fmla="*/ 3697716 w 7036051"/>
              <a:gd name="connsiteY91" fmla="*/ 5455539 h 5492212"/>
              <a:gd name="connsiteX92" fmla="*/ 3694487 w 7036051"/>
              <a:gd name="connsiteY92" fmla="*/ 5457193 h 5492212"/>
              <a:gd name="connsiteX93" fmla="*/ 3691779 w 7036051"/>
              <a:gd name="connsiteY93" fmla="*/ 5461582 h 5492212"/>
              <a:gd name="connsiteX94" fmla="*/ 3684442 w 7036051"/>
              <a:gd name="connsiteY94" fmla="*/ 5463086 h 5492212"/>
              <a:gd name="connsiteX95" fmla="*/ 3677129 w 7036051"/>
              <a:gd name="connsiteY95" fmla="*/ 5467898 h 5492212"/>
              <a:gd name="connsiteX96" fmla="*/ 3438897 w 7036051"/>
              <a:gd name="connsiteY96" fmla="*/ 5462195 h 5492212"/>
              <a:gd name="connsiteX97" fmla="*/ 3389756 w 7036051"/>
              <a:gd name="connsiteY97" fmla="*/ 5444428 h 5492212"/>
              <a:gd name="connsiteX98" fmla="*/ 3316666 w 7036051"/>
              <a:gd name="connsiteY98" fmla="*/ 5450736 h 5492212"/>
              <a:gd name="connsiteX99" fmla="*/ 3271894 w 7036051"/>
              <a:gd name="connsiteY99" fmla="*/ 5445907 h 5492212"/>
              <a:gd name="connsiteX100" fmla="*/ 3265228 w 7036051"/>
              <a:gd name="connsiteY100" fmla="*/ 5450024 h 5492212"/>
              <a:gd name="connsiteX101" fmla="*/ 3204017 w 7036051"/>
              <a:gd name="connsiteY101" fmla="*/ 5424552 h 5492212"/>
              <a:gd name="connsiteX102" fmla="*/ 3112867 w 7036051"/>
              <a:gd name="connsiteY102" fmla="*/ 5425473 h 5492212"/>
              <a:gd name="connsiteX103" fmla="*/ 3043809 w 7036051"/>
              <a:gd name="connsiteY103" fmla="*/ 5432293 h 5492212"/>
              <a:gd name="connsiteX104" fmla="*/ 3005211 w 7036051"/>
              <a:gd name="connsiteY104" fmla="*/ 5433472 h 5492212"/>
              <a:gd name="connsiteX105" fmla="*/ 2976986 w 7036051"/>
              <a:gd name="connsiteY105" fmla="*/ 5437264 h 5492212"/>
              <a:gd name="connsiteX106" fmla="*/ 2905879 w 7036051"/>
              <a:gd name="connsiteY106" fmla="*/ 5431128 h 5492212"/>
              <a:gd name="connsiteX107" fmla="*/ 2788318 w 7036051"/>
              <a:gd name="connsiteY107" fmla="*/ 5414358 h 5492212"/>
              <a:gd name="connsiteX108" fmla="*/ 2653590 w 7036051"/>
              <a:gd name="connsiteY108" fmla="*/ 5410111 h 5492212"/>
              <a:gd name="connsiteX109" fmla="*/ 2598481 w 7036051"/>
              <a:gd name="connsiteY109" fmla="*/ 5412114 h 5492212"/>
              <a:gd name="connsiteX110" fmla="*/ 2333897 w 7036051"/>
              <a:gd name="connsiteY110" fmla="*/ 5408505 h 5492212"/>
              <a:gd name="connsiteX111" fmla="*/ 2271841 w 7036051"/>
              <a:gd name="connsiteY111" fmla="*/ 5396433 h 5492212"/>
              <a:gd name="connsiteX112" fmla="*/ 2143705 w 7036051"/>
              <a:gd name="connsiteY112" fmla="*/ 5345095 h 5492212"/>
              <a:gd name="connsiteX113" fmla="*/ 1986408 w 7036051"/>
              <a:gd name="connsiteY113" fmla="*/ 5335524 h 5492212"/>
              <a:gd name="connsiteX114" fmla="*/ 1975333 w 7036051"/>
              <a:gd name="connsiteY114" fmla="*/ 5325099 h 5492212"/>
              <a:gd name="connsiteX115" fmla="*/ 1972441 w 7036051"/>
              <a:gd name="connsiteY115" fmla="*/ 5323775 h 5492212"/>
              <a:gd name="connsiteX116" fmla="*/ 1971497 w 7036051"/>
              <a:gd name="connsiteY116" fmla="*/ 5324412 h 5492212"/>
              <a:gd name="connsiteX117" fmla="*/ 1956886 w 7036051"/>
              <a:gd name="connsiteY117" fmla="*/ 5327069 h 5492212"/>
              <a:gd name="connsiteX118" fmla="*/ 1924833 w 7036051"/>
              <a:gd name="connsiteY118" fmla="*/ 5344911 h 5492212"/>
              <a:gd name="connsiteX119" fmla="*/ 1885856 w 7036051"/>
              <a:gd name="connsiteY119" fmla="*/ 5367299 h 5492212"/>
              <a:gd name="connsiteX120" fmla="*/ 1855937 w 7036051"/>
              <a:gd name="connsiteY120" fmla="*/ 5372820 h 5492212"/>
              <a:gd name="connsiteX121" fmla="*/ 1784500 w 7036051"/>
              <a:gd name="connsiteY121" fmla="*/ 5395926 h 5492212"/>
              <a:gd name="connsiteX122" fmla="*/ 1737998 w 7036051"/>
              <a:gd name="connsiteY122" fmla="*/ 5407426 h 5492212"/>
              <a:gd name="connsiteX123" fmla="*/ 1736716 w 7036051"/>
              <a:gd name="connsiteY123" fmla="*/ 5407939 h 5492212"/>
              <a:gd name="connsiteX124" fmla="*/ 1726742 w 7036051"/>
              <a:gd name="connsiteY124" fmla="*/ 5405934 h 5492212"/>
              <a:gd name="connsiteX125" fmla="*/ 1726849 w 7036051"/>
              <a:gd name="connsiteY125" fmla="*/ 5401221 h 5492212"/>
              <a:gd name="connsiteX126" fmla="*/ 1718134 w 7036051"/>
              <a:gd name="connsiteY126" fmla="*/ 5398128 h 5492212"/>
              <a:gd name="connsiteX127" fmla="*/ 1701063 w 7036051"/>
              <a:gd name="connsiteY127" fmla="*/ 5400545 h 5492212"/>
              <a:gd name="connsiteX128" fmla="*/ 1694634 w 7036051"/>
              <a:gd name="connsiteY128" fmla="*/ 5398728 h 5492212"/>
              <a:gd name="connsiteX129" fmla="*/ 1692270 w 7036051"/>
              <a:gd name="connsiteY129" fmla="*/ 5399053 h 5492212"/>
              <a:gd name="connsiteX130" fmla="*/ 1686657 w 7036051"/>
              <a:gd name="connsiteY130" fmla="*/ 5399247 h 5492212"/>
              <a:gd name="connsiteX131" fmla="*/ 1687479 w 7036051"/>
              <a:gd name="connsiteY131" fmla="*/ 5402165 h 5492212"/>
              <a:gd name="connsiteX132" fmla="*/ 1680969 w 7036051"/>
              <a:gd name="connsiteY132" fmla="*/ 5407963 h 5492212"/>
              <a:gd name="connsiteX133" fmla="*/ 1648682 w 7036051"/>
              <a:gd name="connsiteY133" fmla="*/ 5407558 h 5492212"/>
              <a:gd name="connsiteX134" fmla="*/ 1646819 w 7036051"/>
              <a:gd name="connsiteY134" fmla="*/ 5404306 h 5492212"/>
              <a:gd name="connsiteX135" fmla="*/ 1642743 w 7036051"/>
              <a:gd name="connsiteY135" fmla="*/ 5403927 h 5492212"/>
              <a:gd name="connsiteX136" fmla="*/ 1639788 w 7036051"/>
              <a:gd name="connsiteY136" fmla="*/ 5407135 h 5492212"/>
              <a:gd name="connsiteX137" fmla="*/ 1585803 w 7036051"/>
              <a:gd name="connsiteY137" fmla="*/ 5416574 h 5492212"/>
              <a:gd name="connsiteX138" fmla="*/ 1513331 w 7036051"/>
              <a:gd name="connsiteY138" fmla="*/ 5423805 h 5492212"/>
              <a:gd name="connsiteX139" fmla="*/ 1460734 w 7036051"/>
              <a:gd name="connsiteY139" fmla="*/ 5411778 h 5492212"/>
              <a:gd name="connsiteX140" fmla="*/ 1456045 w 7036051"/>
              <a:gd name="connsiteY140" fmla="*/ 5414928 h 5492212"/>
              <a:gd name="connsiteX141" fmla="*/ 1419653 w 7036051"/>
              <a:gd name="connsiteY141" fmla="*/ 5415060 h 5492212"/>
              <a:gd name="connsiteX142" fmla="*/ 1292605 w 7036051"/>
              <a:gd name="connsiteY142" fmla="*/ 5394671 h 5492212"/>
              <a:gd name="connsiteX143" fmla="*/ 1221477 w 7036051"/>
              <a:gd name="connsiteY143" fmla="*/ 5395509 h 5492212"/>
              <a:gd name="connsiteX144" fmla="*/ 1196159 w 7036051"/>
              <a:gd name="connsiteY144" fmla="*/ 5399169 h 5492212"/>
              <a:gd name="connsiteX145" fmla="*/ 1153748 w 7036051"/>
              <a:gd name="connsiteY145" fmla="*/ 5405093 h 5492212"/>
              <a:gd name="connsiteX146" fmla="*/ 1121874 w 7036051"/>
              <a:gd name="connsiteY146" fmla="*/ 5417803 h 5492212"/>
              <a:gd name="connsiteX147" fmla="*/ 1086481 w 7036051"/>
              <a:gd name="connsiteY147" fmla="*/ 5419474 h 5492212"/>
              <a:gd name="connsiteX148" fmla="*/ 1078485 w 7036051"/>
              <a:gd name="connsiteY148" fmla="*/ 5409150 h 5492212"/>
              <a:gd name="connsiteX149" fmla="*/ 1040550 w 7036051"/>
              <a:gd name="connsiteY149" fmla="*/ 5414415 h 5492212"/>
              <a:gd name="connsiteX150" fmla="*/ 982981 w 7036051"/>
              <a:gd name="connsiteY150" fmla="*/ 5423575 h 5492212"/>
              <a:gd name="connsiteX151" fmla="*/ 949836 w 7036051"/>
              <a:gd name="connsiteY151" fmla="*/ 5426093 h 5492212"/>
              <a:gd name="connsiteX152" fmla="*/ 859237 w 7036051"/>
              <a:gd name="connsiteY152" fmla="*/ 5435973 h 5492212"/>
              <a:gd name="connsiteX153" fmla="*/ 768445 w 7036051"/>
              <a:gd name="connsiteY153" fmla="*/ 5448159 h 5492212"/>
              <a:gd name="connsiteX154" fmla="*/ 714393 w 7036051"/>
              <a:gd name="connsiteY154" fmla="*/ 5468302 h 5492212"/>
              <a:gd name="connsiteX155" fmla="*/ 639791 w 7036051"/>
              <a:gd name="connsiteY155" fmla="*/ 5476924 h 5492212"/>
              <a:gd name="connsiteX156" fmla="*/ 627266 w 7036051"/>
              <a:gd name="connsiteY156" fmla="*/ 5480260 h 5492212"/>
              <a:gd name="connsiteX157" fmla="*/ 609977 w 7036051"/>
              <a:gd name="connsiteY157" fmla="*/ 5478891 h 5492212"/>
              <a:gd name="connsiteX158" fmla="*/ 540688 w 7036051"/>
              <a:gd name="connsiteY158" fmla="*/ 5472807 h 5492212"/>
              <a:gd name="connsiteX159" fmla="*/ 486194 w 7036051"/>
              <a:gd name="connsiteY159" fmla="*/ 5462661 h 5492212"/>
              <a:gd name="connsiteX160" fmla="*/ 418164 w 7036051"/>
              <a:gd name="connsiteY160" fmla="*/ 5472485 h 5492212"/>
              <a:gd name="connsiteX161" fmla="*/ 376724 w 7036051"/>
              <a:gd name="connsiteY161" fmla="*/ 5470967 h 5492212"/>
              <a:gd name="connsiteX162" fmla="*/ 308908 w 7036051"/>
              <a:gd name="connsiteY162" fmla="*/ 5457025 h 5492212"/>
              <a:gd name="connsiteX163" fmla="*/ 219416 w 7036051"/>
              <a:gd name="connsiteY163" fmla="*/ 5463995 h 5492212"/>
              <a:gd name="connsiteX164" fmla="*/ 200977 w 7036051"/>
              <a:gd name="connsiteY164" fmla="*/ 5480608 h 5492212"/>
              <a:gd name="connsiteX165" fmla="*/ 176226 w 7036051"/>
              <a:gd name="connsiteY165" fmla="*/ 5491022 h 5492212"/>
              <a:gd name="connsiteX166" fmla="*/ 165702 w 7036051"/>
              <a:gd name="connsiteY166" fmla="*/ 5468604 h 5492212"/>
              <a:gd name="connsiteX167" fmla="*/ 88282 w 7036051"/>
              <a:gd name="connsiteY167" fmla="*/ 5453658 h 5492212"/>
              <a:gd name="connsiteX168" fmla="*/ 49602 w 7036051"/>
              <a:gd name="connsiteY168" fmla="*/ 5448762 h 5492212"/>
              <a:gd name="connsiteX169" fmla="*/ 22844 w 7036051"/>
              <a:gd name="connsiteY169" fmla="*/ 5450459 h 5492212"/>
              <a:gd name="connsiteX170" fmla="*/ 0 w 7036051"/>
              <a:gd name="connsiteY170" fmla="*/ 5447653 h 549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7036051" h="5492212">
                <a:moveTo>
                  <a:pt x="0" y="0"/>
                </a:moveTo>
                <a:lnTo>
                  <a:pt x="7036051" y="0"/>
                </a:lnTo>
                <a:lnTo>
                  <a:pt x="7036051" y="5163846"/>
                </a:lnTo>
                <a:lnTo>
                  <a:pt x="7012593" y="5176898"/>
                </a:lnTo>
                <a:cubicBezTo>
                  <a:pt x="7010768" y="5193373"/>
                  <a:pt x="6968133" y="5178026"/>
                  <a:pt x="6958601" y="5204359"/>
                </a:cubicBezTo>
                <a:cubicBezTo>
                  <a:pt x="6956255" y="5203750"/>
                  <a:pt x="6953771" y="5203373"/>
                  <a:pt x="6951226" y="5203241"/>
                </a:cubicBezTo>
                <a:cubicBezTo>
                  <a:pt x="6936441" y="5202478"/>
                  <a:pt x="6922846" y="5209982"/>
                  <a:pt x="6920864" y="5220003"/>
                </a:cubicBezTo>
                <a:cubicBezTo>
                  <a:pt x="6902003" y="5258795"/>
                  <a:pt x="6863469" y="5243876"/>
                  <a:pt x="6834841" y="5266115"/>
                </a:cubicBezTo>
                <a:cubicBezTo>
                  <a:pt x="6800315" y="5289373"/>
                  <a:pt x="6805780" y="5289922"/>
                  <a:pt x="6777937" y="5332502"/>
                </a:cubicBezTo>
                <a:cubicBezTo>
                  <a:pt x="6765321" y="5328518"/>
                  <a:pt x="6759096" y="5331534"/>
                  <a:pt x="6752874" y="5340428"/>
                </a:cubicBezTo>
                <a:cubicBezTo>
                  <a:pt x="6735526" y="5351218"/>
                  <a:pt x="6717730" y="5333264"/>
                  <a:pt x="6711115" y="5353924"/>
                </a:cubicBezTo>
                <a:cubicBezTo>
                  <a:pt x="6709352" y="5351156"/>
                  <a:pt x="6706090" y="5350761"/>
                  <a:pt x="6702149" y="5351500"/>
                </a:cubicBezTo>
                <a:lnTo>
                  <a:pt x="6698458" y="5352743"/>
                </a:lnTo>
                <a:lnTo>
                  <a:pt x="6698049" y="5352570"/>
                </a:lnTo>
                <a:lnTo>
                  <a:pt x="6697297" y="5353134"/>
                </a:lnTo>
                <a:lnTo>
                  <a:pt x="6689118" y="5355890"/>
                </a:lnTo>
                <a:cubicBezTo>
                  <a:pt x="6680171" y="5359440"/>
                  <a:pt x="6671805" y="5362584"/>
                  <a:pt x="6670605" y="5355427"/>
                </a:cubicBezTo>
                <a:cubicBezTo>
                  <a:pt x="6665330" y="5354991"/>
                  <a:pt x="6661976" y="5355734"/>
                  <a:pt x="6659606" y="5357084"/>
                </a:cubicBezTo>
                <a:cubicBezTo>
                  <a:pt x="6654864" y="5359782"/>
                  <a:pt x="6654050" y="5364908"/>
                  <a:pt x="6649636" y="5367869"/>
                </a:cubicBezTo>
                <a:lnTo>
                  <a:pt x="6642159" y="5369506"/>
                </a:lnTo>
                <a:lnTo>
                  <a:pt x="6640764" y="5370991"/>
                </a:lnTo>
                <a:lnTo>
                  <a:pt x="6636665" y="5374002"/>
                </a:lnTo>
                <a:lnTo>
                  <a:pt x="6641287" y="5376181"/>
                </a:lnTo>
                <a:cubicBezTo>
                  <a:pt x="6646080" y="5377976"/>
                  <a:pt x="6597903" y="5386514"/>
                  <a:pt x="6591018" y="5390981"/>
                </a:cubicBezTo>
                <a:lnTo>
                  <a:pt x="6548326" y="5403583"/>
                </a:lnTo>
                <a:lnTo>
                  <a:pt x="6472868" y="5394733"/>
                </a:lnTo>
                <a:cubicBezTo>
                  <a:pt x="6457699" y="5415896"/>
                  <a:pt x="6417760" y="5410703"/>
                  <a:pt x="6401194" y="5422870"/>
                </a:cubicBezTo>
                <a:lnTo>
                  <a:pt x="6381961" y="5422940"/>
                </a:lnTo>
                <a:lnTo>
                  <a:pt x="6363834" y="5417751"/>
                </a:lnTo>
                <a:lnTo>
                  <a:pt x="6363997" y="5415912"/>
                </a:lnTo>
                <a:cubicBezTo>
                  <a:pt x="6363602" y="5414702"/>
                  <a:pt x="6362617" y="5414594"/>
                  <a:pt x="6361124" y="5415066"/>
                </a:cubicBezTo>
                <a:lnTo>
                  <a:pt x="6358507" y="5416224"/>
                </a:lnTo>
                <a:lnTo>
                  <a:pt x="6355073" y="5415242"/>
                </a:lnTo>
                <a:lnTo>
                  <a:pt x="6345676" y="5413049"/>
                </a:lnTo>
                <a:lnTo>
                  <a:pt x="6342596" y="5409297"/>
                </a:lnTo>
                <a:cubicBezTo>
                  <a:pt x="6333502" y="5403420"/>
                  <a:pt x="6312379" y="5410664"/>
                  <a:pt x="6305742" y="5401622"/>
                </a:cubicBezTo>
                <a:lnTo>
                  <a:pt x="6294445" y="5404149"/>
                </a:lnTo>
                <a:lnTo>
                  <a:pt x="6281414" y="5398024"/>
                </a:lnTo>
                <a:cubicBezTo>
                  <a:pt x="6269392" y="5392983"/>
                  <a:pt x="6257013" y="5390092"/>
                  <a:pt x="6243972" y="5395807"/>
                </a:cubicBezTo>
                <a:cubicBezTo>
                  <a:pt x="6248312" y="5382942"/>
                  <a:pt x="6211634" y="5399629"/>
                  <a:pt x="6202379" y="5388661"/>
                </a:cubicBezTo>
                <a:cubicBezTo>
                  <a:pt x="6196568" y="5379556"/>
                  <a:pt x="6184084" y="5382499"/>
                  <a:pt x="6173010" y="5380606"/>
                </a:cubicBezTo>
                <a:cubicBezTo>
                  <a:pt x="6162384" y="5372079"/>
                  <a:pt x="6109972" y="5371285"/>
                  <a:pt x="6093421" y="5375473"/>
                </a:cubicBezTo>
                <a:cubicBezTo>
                  <a:pt x="6048943" y="5392971"/>
                  <a:pt x="5995413" y="5360396"/>
                  <a:pt x="5959474" y="5373386"/>
                </a:cubicBezTo>
                <a:cubicBezTo>
                  <a:pt x="5949048" y="5374123"/>
                  <a:pt x="5939860" y="5373301"/>
                  <a:pt x="5931492" y="5371513"/>
                </a:cubicBezTo>
                <a:lnTo>
                  <a:pt x="5909558" y="5364228"/>
                </a:lnTo>
                <a:lnTo>
                  <a:pt x="5906319" y="5357590"/>
                </a:lnTo>
                <a:lnTo>
                  <a:pt x="5891268" y="5355650"/>
                </a:lnTo>
                <a:lnTo>
                  <a:pt x="5887711" y="5353947"/>
                </a:lnTo>
                <a:cubicBezTo>
                  <a:pt x="5880924" y="5350671"/>
                  <a:pt x="5874113" y="5347614"/>
                  <a:pt x="5866852" y="5345374"/>
                </a:cubicBezTo>
                <a:cubicBezTo>
                  <a:pt x="5859911" y="5373405"/>
                  <a:pt x="5803959" y="5330929"/>
                  <a:pt x="5811310" y="5356530"/>
                </a:cubicBezTo>
                <a:cubicBezTo>
                  <a:pt x="5780489" y="5350949"/>
                  <a:pt x="5782784" y="5364359"/>
                  <a:pt x="5770689" y="5359014"/>
                </a:cubicBezTo>
                <a:lnTo>
                  <a:pt x="5767719" y="5357260"/>
                </a:lnTo>
                <a:lnTo>
                  <a:pt x="5765688" y="5352793"/>
                </a:lnTo>
                <a:lnTo>
                  <a:pt x="5758598" y="5351053"/>
                </a:lnTo>
                <a:lnTo>
                  <a:pt x="5752036" y="5346019"/>
                </a:lnTo>
                <a:cubicBezTo>
                  <a:pt x="5676031" y="5353035"/>
                  <a:pt x="5573285" y="5304575"/>
                  <a:pt x="5503590" y="5325537"/>
                </a:cubicBezTo>
                <a:lnTo>
                  <a:pt x="5389848" y="5351472"/>
                </a:lnTo>
                <a:cubicBezTo>
                  <a:pt x="5378275" y="5360535"/>
                  <a:pt x="5357949" y="5362044"/>
                  <a:pt x="5344450" y="5354840"/>
                </a:cubicBezTo>
                <a:cubicBezTo>
                  <a:pt x="5342129" y="5353601"/>
                  <a:pt x="5340101" y="5352144"/>
                  <a:pt x="5338428" y="5350516"/>
                </a:cubicBezTo>
                <a:cubicBezTo>
                  <a:pt x="5303858" y="5372450"/>
                  <a:pt x="5291134" y="5358414"/>
                  <a:pt x="5273489" y="5373945"/>
                </a:cubicBezTo>
                <a:cubicBezTo>
                  <a:pt x="5228455" y="5376430"/>
                  <a:pt x="5198895" y="5356533"/>
                  <a:pt x="5182701" y="5370075"/>
                </a:cubicBezTo>
                <a:cubicBezTo>
                  <a:pt x="5161004" y="5366959"/>
                  <a:pt x="5136154" y="5346791"/>
                  <a:pt x="5114856" y="5361037"/>
                </a:cubicBezTo>
                <a:cubicBezTo>
                  <a:pt x="5116518" y="5347803"/>
                  <a:pt x="5086668" y="5368445"/>
                  <a:pt x="5076532" y="5358612"/>
                </a:cubicBezTo>
                <a:cubicBezTo>
                  <a:pt x="5069788" y="5350240"/>
                  <a:pt x="5059157" y="5354551"/>
                  <a:pt x="5048954" y="5353915"/>
                </a:cubicBezTo>
                <a:cubicBezTo>
                  <a:pt x="5038015" y="5346654"/>
                  <a:pt x="4991132" y="5351733"/>
                  <a:pt x="4977087" y="5357736"/>
                </a:cubicBezTo>
                <a:cubicBezTo>
                  <a:pt x="4940420" y="5380054"/>
                  <a:pt x="4887089" y="5353763"/>
                  <a:pt x="4857261" y="5370659"/>
                </a:cubicBezTo>
                <a:cubicBezTo>
                  <a:pt x="4820568" y="5378246"/>
                  <a:pt x="4797284" y="5358899"/>
                  <a:pt x="4769845" y="5353264"/>
                </a:cubicBezTo>
                <a:cubicBezTo>
                  <a:pt x="4768462" y="5381819"/>
                  <a:pt x="4711275" y="5345988"/>
                  <a:pt x="4722220" y="5370534"/>
                </a:cubicBezTo>
                <a:cubicBezTo>
                  <a:pt x="4684293" y="5367762"/>
                  <a:pt x="4704662" y="5391854"/>
                  <a:pt x="4667552" y="5366753"/>
                </a:cubicBezTo>
                <a:cubicBezTo>
                  <a:pt x="4600967" y="5382212"/>
                  <a:pt x="4513038" y="5362869"/>
                  <a:pt x="4454472" y="5391442"/>
                </a:cubicBezTo>
                <a:lnTo>
                  <a:pt x="4317219" y="5411554"/>
                </a:lnTo>
                <a:lnTo>
                  <a:pt x="4298346" y="5416146"/>
                </a:lnTo>
                <a:cubicBezTo>
                  <a:pt x="4298306" y="5416758"/>
                  <a:pt x="4298267" y="5417371"/>
                  <a:pt x="4298228" y="5417983"/>
                </a:cubicBezTo>
                <a:cubicBezTo>
                  <a:pt x="4297649" y="5419178"/>
                  <a:pt x="4296651" y="5419253"/>
                  <a:pt x="4295233" y="5418735"/>
                </a:cubicBezTo>
                <a:lnTo>
                  <a:pt x="4292799" y="5417494"/>
                </a:lnTo>
                <a:lnTo>
                  <a:pt x="4289225" y="5418364"/>
                </a:lnTo>
                <a:lnTo>
                  <a:pt x="4279515" y="5420247"/>
                </a:lnTo>
                <a:lnTo>
                  <a:pt x="4275872" y="5423890"/>
                </a:lnTo>
                <a:lnTo>
                  <a:pt x="4227055" y="5427466"/>
                </a:lnTo>
                <a:lnTo>
                  <a:pt x="4213123" y="5433155"/>
                </a:lnTo>
                <a:cubicBezTo>
                  <a:pt x="4200364" y="5437794"/>
                  <a:pt x="4187574" y="5440279"/>
                  <a:pt x="4175436" y="5434156"/>
                </a:cubicBezTo>
                <a:cubicBezTo>
                  <a:pt x="4177805" y="5447129"/>
                  <a:pt x="4143760" y="5429295"/>
                  <a:pt x="4132856" y="5439937"/>
                </a:cubicBezTo>
                <a:cubicBezTo>
                  <a:pt x="4125673" y="5448831"/>
                  <a:pt x="4113669" y="5445492"/>
                  <a:pt x="4102333" y="5447021"/>
                </a:cubicBezTo>
                <a:cubicBezTo>
                  <a:pt x="4090434" y="5455185"/>
                  <a:pt x="4038031" y="5454280"/>
                  <a:pt x="4022159" y="5449566"/>
                </a:cubicBezTo>
                <a:cubicBezTo>
                  <a:pt x="3980455" y="5430671"/>
                  <a:pt x="3922096" y="5461433"/>
                  <a:pt x="3888224" y="5447312"/>
                </a:cubicBezTo>
                <a:cubicBezTo>
                  <a:pt x="3877937" y="5446239"/>
                  <a:pt x="3868647" y="5446763"/>
                  <a:pt x="3860026" y="5448274"/>
                </a:cubicBezTo>
                <a:lnTo>
                  <a:pt x="3832796" y="5461349"/>
                </a:lnTo>
                <a:lnTo>
                  <a:pt x="3817485" y="5462797"/>
                </a:lnTo>
                <a:lnTo>
                  <a:pt x="3813676" y="5464379"/>
                </a:lnTo>
                <a:cubicBezTo>
                  <a:pt x="3806407" y="5467429"/>
                  <a:pt x="3799147" y="5470257"/>
                  <a:pt x="3791563" y="5472259"/>
                </a:cubicBezTo>
                <a:cubicBezTo>
                  <a:pt x="3788910" y="5444072"/>
                  <a:pt x="3726624" y="5484631"/>
                  <a:pt x="3737858" y="5459331"/>
                </a:cubicBezTo>
                <a:cubicBezTo>
                  <a:pt x="3706262" y="5463900"/>
                  <a:pt x="3710598" y="5450598"/>
                  <a:pt x="3697716" y="5455539"/>
                </a:cubicBezTo>
                <a:lnTo>
                  <a:pt x="3694487" y="5457193"/>
                </a:lnTo>
                <a:lnTo>
                  <a:pt x="3691779" y="5461582"/>
                </a:lnTo>
                <a:lnTo>
                  <a:pt x="3684442" y="5463086"/>
                </a:lnTo>
                <a:lnTo>
                  <a:pt x="3677129" y="5467898"/>
                </a:lnTo>
                <a:cubicBezTo>
                  <a:pt x="3602381" y="5458439"/>
                  <a:pt x="3505226" y="5485361"/>
                  <a:pt x="3438897" y="5462195"/>
                </a:cubicBezTo>
                <a:lnTo>
                  <a:pt x="3389756" y="5444428"/>
                </a:lnTo>
                <a:cubicBezTo>
                  <a:pt x="3364455" y="5437704"/>
                  <a:pt x="3342081" y="5466704"/>
                  <a:pt x="3316666" y="5450736"/>
                </a:cubicBezTo>
                <a:cubicBezTo>
                  <a:pt x="3306503" y="5441319"/>
                  <a:pt x="3286457" y="5439158"/>
                  <a:pt x="3271894" y="5445907"/>
                </a:cubicBezTo>
                <a:cubicBezTo>
                  <a:pt x="3269388" y="5447068"/>
                  <a:pt x="3267143" y="5448455"/>
                  <a:pt x="3265228" y="5450024"/>
                </a:cubicBezTo>
                <a:cubicBezTo>
                  <a:pt x="3234084" y="5427025"/>
                  <a:pt x="3219254" y="5440615"/>
                  <a:pt x="3204017" y="5424552"/>
                </a:cubicBezTo>
                <a:cubicBezTo>
                  <a:pt x="3159473" y="5420614"/>
                  <a:pt x="3126956" y="5439505"/>
                  <a:pt x="3112867" y="5425473"/>
                </a:cubicBezTo>
                <a:cubicBezTo>
                  <a:pt x="3090747" y="5427880"/>
                  <a:pt x="3062886" y="5447193"/>
                  <a:pt x="3043809" y="5432293"/>
                </a:cubicBezTo>
                <a:cubicBezTo>
                  <a:pt x="3043452" y="5445549"/>
                  <a:pt x="3016821" y="5423991"/>
                  <a:pt x="3005211" y="5433472"/>
                </a:cubicBezTo>
                <a:cubicBezTo>
                  <a:pt x="2997207" y="5441605"/>
                  <a:pt x="2987260" y="5436961"/>
                  <a:pt x="2976986" y="5437264"/>
                </a:cubicBezTo>
                <a:cubicBezTo>
                  <a:pt x="2964968" y="5444153"/>
                  <a:pt x="2918975" y="5437570"/>
                  <a:pt x="2905879" y="5431128"/>
                </a:cubicBezTo>
                <a:cubicBezTo>
                  <a:pt x="2872703" y="5407678"/>
                  <a:pt x="2815496" y="5432178"/>
                  <a:pt x="2788318" y="5414358"/>
                </a:cubicBezTo>
                <a:cubicBezTo>
                  <a:pt x="2746271" y="5410854"/>
                  <a:pt x="2685231" y="5410484"/>
                  <a:pt x="2653590" y="5410111"/>
                </a:cubicBezTo>
                <a:cubicBezTo>
                  <a:pt x="2615334" y="5411650"/>
                  <a:pt x="2639324" y="5388277"/>
                  <a:pt x="2598481" y="5412114"/>
                </a:cubicBezTo>
                <a:cubicBezTo>
                  <a:pt x="2534415" y="5394537"/>
                  <a:pt x="2387966" y="5438902"/>
                  <a:pt x="2333897" y="5408505"/>
                </a:cubicBezTo>
                <a:cubicBezTo>
                  <a:pt x="2279458" y="5405891"/>
                  <a:pt x="2312839" y="5402348"/>
                  <a:pt x="2271841" y="5396433"/>
                </a:cubicBezTo>
                <a:cubicBezTo>
                  <a:pt x="2263465" y="5363868"/>
                  <a:pt x="2168184" y="5361433"/>
                  <a:pt x="2143705" y="5345095"/>
                </a:cubicBezTo>
                <a:cubicBezTo>
                  <a:pt x="2087043" y="5343333"/>
                  <a:pt x="2041689" y="5319742"/>
                  <a:pt x="1986408" y="5335524"/>
                </a:cubicBezTo>
                <a:cubicBezTo>
                  <a:pt x="1983594" y="5331315"/>
                  <a:pt x="1979798" y="5327915"/>
                  <a:pt x="1975333" y="5325099"/>
                </a:cubicBezTo>
                <a:lnTo>
                  <a:pt x="1972441" y="5323775"/>
                </a:lnTo>
                <a:lnTo>
                  <a:pt x="1971497" y="5324412"/>
                </a:lnTo>
                <a:cubicBezTo>
                  <a:pt x="1967825" y="5325937"/>
                  <a:pt x="1963255" y="5326871"/>
                  <a:pt x="1956886" y="5327069"/>
                </a:cubicBezTo>
                <a:cubicBezTo>
                  <a:pt x="1957692" y="5357103"/>
                  <a:pt x="1944755" y="5337483"/>
                  <a:pt x="1924833" y="5344911"/>
                </a:cubicBezTo>
                <a:cubicBezTo>
                  <a:pt x="1907350" y="5349449"/>
                  <a:pt x="1899872" y="5360515"/>
                  <a:pt x="1885856" y="5367299"/>
                </a:cubicBezTo>
                <a:cubicBezTo>
                  <a:pt x="1874373" y="5371950"/>
                  <a:pt x="1870677" y="5363227"/>
                  <a:pt x="1855937" y="5372820"/>
                </a:cubicBezTo>
                <a:cubicBezTo>
                  <a:pt x="1826799" y="5367486"/>
                  <a:pt x="1805938" y="5389998"/>
                  <a:pt x="1784500" y="5395926"/>
                </a:cubicBezTo>
                <a:cubicBezTo>
                  <a:pt x="1777473" y="5395836"/>
                  <a:pt x="1756895" y="5401012"/>
                  <a:pt x="1737998" y="5407426"/>
                </a:cubicBezTo>
                <a:lnTo>
                  <a:pt x="1736716" y="5407939"/>
                </a:lnTo>
                <a:lnTo>
                  <a:pt x="1726742" y="5405934"/>
                </a:lnTo>
                <a:cubicBezTo>
                  <a:pt x="1724249" y="5404894"/>
                  <a:pt x="1723700" y="5403454"/>
                  <a:pt x="1726849" y="5401221"/>
                </a:cubicBezTo>
                <a:cubicBezTo>
                  <a:pt x="1723886" y="5399045"/>
                  <a:pt x="1720993" y="5398236"/>
                  <a:pt x="1718134" y="5398128"/>
                </a:cubicBezTo>
                <a:cubicBezTo>
                  <a:pt x="1712416" y="5397910"/>
                  <a:pt x="1706830" y="5400494"/>
                  <a:pt x="1701063" y="5400545"/>
                </a:cubicBezTo>
                <a:lnTo>
                  <a:pt x="1694634" y="5398728"/>
                </a:lnTo>
                <a:lnTo>
                  <a:pt x="1692270" y="5399053"/>
                </a:lnTo>
                <a:lnTo>
                  <a:pt x="1686657" y="5399247"/>
                </a:lnTo>
                <a:lnTo>
                  <a:pt x="1687479" y="5402165"/>
                </a:lnTo>
                <a:cubicBezTo>
                  <a:pt x="1688791" y="5404927"/>
                  <a:pt x="1689812" y="5407972"/>
                  <a:pt x="1680969" y="5407963"/>
                </a:cubicBezTo>
                <a:cubicBezTo>
                  <a:pt x="1662599" y="5406532"/>
                  <a:pt x="1656841" y="5418932"/>
                  <a:pt x="1648682" y="5407558"/>
                </a:cubicBezTo>
                <a:lnTo>
                  <a:pt x="1646819" y="5404306"/>
                </a:lnTo>
                <a:lnTo>
                  <a:pt x="1642743" y="5403927"/>
                </a:lnTo>
                <a:cubicBezTo>
                  <a:pt x="1640569" y="5404120"/>
                  <a:pt x="1639361" y="5404983"/>
                  <a:pt x="1639788" y="5407135"/>
                </a:cubicBezTo>
                <a:cubicBezTo>
                  <a:pt x="1622347" y="5398881"/>
                  <a:pt x="1603063" y="5413406"/>
                  <a:pt x="1585803" y="5416574"/>
                </a:cubicBezTo>
                <a:cubicBezTo>
                  <a:pt x="1572467" y="5408520"/>
                  <a:pt x="1549407" y="5423110"/>
                  <a:pt x="1513331" y="5423805"/>
                </a:cubicBezTo>
                <a:cubicBezTo>
                  <a:pt x="1498774" y="5414520"/>
                  <a:pt x="1489007" y="5424393"/>
                  <a:pt x="1460734" y="5411778"/>
                </a:cubicBezTo>
                <a:cubicBezTo>
                  <a:pt x="1459446" y="5412932"/>
                  <a:pt x="1457867" y="5413992"/>
                  <a:pt x="1456045" y="5414928"/>
                </a:cubicBezTo>
                <a:cubicBezTo>
                  <a:pt x="1445460" y="5420354"/>
                  <a:pt x="1429166" y="5420415"/>
                  <a:pt x="1419653" y="5415060"/>
                </a:cubicBezTo>
                <a:cubicBezTo>
                  <a:pt x="1374353" y="5398095"/>
                  <a:pt x="1332064" y="5398411"/>
                  <a:pt x="1292605" y="5394671"/>
                </a:cubicBezTo>
                <a:cubicBezTo>
                  <a:pt x="1247867" y="5392301"/>
                  <a:pt x="1276603" y="5411730"/>
                  <a:pt x="1221477" y="5395509"/>
                </a:cubicBezTo>
                <a:cubicBezTo>
                  <a:pt x="1215107" y="5402140"/>
                  <a:pt x="1207983" y="5402421"/>
                  <a:pt x="1196159" y="5399169"/>
                </a:cubicBezTo>
                <a:cubicBezTo>
                  <a:pt x="1174396" y="5398516"/>
                  <a:pt x="1175280" y="5415282"/>
                  <a:pt x="1153748" y="5405093"/>
                </a:cubicBezTo>
                <a:cubicBezTo>
                  <a:pt x="1157267" y="5414115"/>
                  <a:pt x="1112247" y="5408398"/>
                  <a:pt x="1121874" y="5417803"/>
                </a:cubicBezTo>
                <a:cubicBezTo>
                  <a:pt x="1107293" y="5425943"/>
                  <a:pt x="1100911" y="5412406"/>
                  <a:pt x="1086481" y="5419474"/>
                </a:cubicBezTo>
                <a:cubicBezTo>
                  <a:pt x="1070504" y="5421068"/>
                  <a:pt x="1096054" y="5409890"/>
                  <a:pt x="1078485" y="5409150"/>
                </a:cubicBezTo>
                <a:cubicBezTo>
                  <a:pt x="1057107" y="5409880"/>
                  <a:pt x="1057916" y="5393370"/>
                  <a:pt x="1040550" y="5414415"/>
                </a:cubicBezTo>
                <a:cubicBezTo>
                  <a:pt x="1018445" y="5409298"/>
                  <a:pt x="1013694" y="5418764"/>
                  <a:pt x="982981" y="5423575"/>
                </a:cubicBezTo>
                <a:cubicBezTo>
                  <a:pt x="970423" y="5418342"/>
                  <a:pt x="960063" y="5420960"/>
                  <a:pt x="949836" y="5426093"/>
                </a:cubicBezTo>
                <a:cubicBezTo>
                  <a:pt x="920168" y="5424861"/>
                  <a:pt x="892764" y="5432710"/>
                  <a:pt x="859237" y="5435973"/>
                </a:cubicBezTo>
                <a:cubicBezTo>
                  <a:pt x="823344" y="5430160"/>
                  <a:pt x="804272" y="5444731"/>
                  <a:pt x="768445" y="5448159"/>
                </a:cubicBezTo>
                <a:cubicBezTo>
                  <a:pt x="733630" y="5434899"/>
                  <a:pt x="744432" y="5468566"/>
                  <a:pt x="714393" y="5468302"/>
                </a:cubicBezTo>
                <a:cubicBezTo>
                  <a:pt x="665910" y="5456640"/>
                  <a:pt x="715197" y="5479526"/>
                  <a:pt x="639791" y="5476924"/>
                </a:cubicBezTo>
                <a:cubicBezTo>
                  <a:pt x="635590" y="5474880"/>
                  <a:pt x="626375" y="5477333"/>
                  <a:pt x="627266" y="5480260"/>
                </a:cubicBezTo>
                <a:cubicBezTo>
                  <a:pt x="622501" y="5479477"/>
                  <a:pt x="611196" y="5474127"/>
                  <a:pt x="609977" y="5478891"/>
                </a:cubicBezTo>
                <a:cubicBezTo>
                  <a:pt x="585928" y="5480121"/>
                  <a:pt x="562064" y="5478026"/>
                  <a:pt x="540688" y="5472807"/>
                </a:cubicBezTo>
                <a:cubicBezTo>
                  <a:pt x="494260" y="5482226"/>
                  <a:pt x="519722" y="5459453"/>
                  <a:pt x="486194" y="5462661"/>
                </a:cubicBezTo>
                <a:cubicBezTo>
                  <a:pt x="459222" y="5472731"/>
                  <a:pt x="449283" y="5465413"/>
                  <a:pt x="418164" y="5472485"/>
                </a:cubicBezTo>
                <a:cubicBezTo>
                  <a:pt x="407504" y="5457469"/>
                  <a:pt x="388899" y="5474930"/>
                  <a:pt x="376724" y="5470967"/>
                </a:cubicBezTo>
                <a:cubicBezTo>
                  <a:pt x="357541" y="5489409"/>
                  <a:pt x="329120" y="5456071"/>
                  <a:pt x="308908" y="5457025"/>
                </a:cubicBezTo>
                <a:cubicBezTo>
                  <a:pt x="274916" y="5461376"/>
                  <a:pt x="238368" y="5480973"/>
                  <a:pt x="219416" y="5463995"/>
                </a:cubicBezTo>
                <a:cubicBezTo>
                  <a:pt x="217077" y="5471389"/>
                  <a:pt x="220429" y="5481203"/>
                  <a:pt x="200977" y="5480608"/>
                </a:cubicBezTo>
                <a:cubicBezTo>
                  <a:pt x="193315" y="5484612"/>
                  <a:pt x="192227" y="5495868"/>
                  <a:pt x="176226" y="5491022"/>
                </a:cubicBezTo>
                <a:cubicBezTo>
                  <a:pt x="195501" y="5480307"/>
                  <a:pt x="163065" y="5480325"/>
                  <a:pt x="165702" y="5468604"/>
                </a:cubicBezTo>
                <a:cubicBezTo>
                  <a:pt x="141228" y="5462364"/>
                  <a:pt x="86026" y="5474606"/>
                  <a:pt x="88282" y="5453658"/>
                </a:cubicBezTo>
                <a:cubicBezTo>
                  <a:pt x="80722" y="5441690"/>
                  <a:pt x="50300" y="5462007"/>
                  <a:pt x="49602" y="5448762"/>
                </a:cubicBezTo>
                <a:cubicBezTo>
                  <a:pt x="42967" y="5453333"/>
                  <a:pt x="33469" y="5452380"/>
                  <a:pt x="22844" y="5450459"/>
                </a:cubicBezTo>
                <a:lnTo>
                  <a:pt x="0" y="5447653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413E48B-7FB6-B9EE-3E49-97FA0CF3E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2" y="1201003"/>
            <a:ext cx="6715431" cy="121147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b="1" dirty="0"/>
              <a:t>Strategic Plan Alignment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05249" y="395108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1BBBBE89-E7DD-B04D-2A0A-3CCB19AE7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742" y="2419350"/>
            <a:ext cx="6715432" cy="32376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800" dirty="0"/>
              <a:t>Stewardship</a:t>
            </a:r>
          </a:p>
          <a:p>
            <a:pPr algn="l"/>
            <a:r>
              <a:rPr lang="en-US" sz="2800" dirty="0"/>
              <a:t>Ready Now Support Services</a:t>
            </a:r>
          </a:p>
          <a:p>
            <a:pPr algn="l"/>
            <a:r>
              <a:rPr lang="en-US" sz="2800" dirty="0"/>
              <a:t>Seamless Services</a:t>
            </a:r>
          </a:p>
          <a:p>
            <a:pPr algn="l"/>
            <a:r>
              <a:rPr lang="en-US" sz="2800" dirty="0"/>
              <a:t>Person-Centered Practices</a:t>
            </a:r>
          </a:p>
          <a:p>
            <a:pPr algn="l"/>
            <a:r>
              <a:rPr lang="en-US" sz="2800" dirty="0"/>
              <a:t>Improved Health</a:t>
            </a:r>
          </a:p>
        </p:txBody>
      </p:sp>
    </p:spTree>
    <p:extLst>
      <p:ext uri="{BB962C8B-B14F-4D97-AF65-F5344CB8AC3E}">
        <p14:creationId xmlns:p14="http://schemas.microsoft.com/office/powerpoint/2010/main" val="1845875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2BD11E-C21D-218C-92C7-3DEE3D226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9770FAF-1E28-2073-DD99-AA4130CA5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Data Collection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E3E3FE2-2627-7820-B499-972C90EF818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572499" y="390832"/>
            <a:ext cx="3233585" cy="8736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lvl="1" algn="l" fontAlgn="base">
              <a:spcBef>
                <a:spcPts val="1000"/>
              </a:spcBef>
              <a:spcAft>
                <a:spcPts val="600"/>
              </a:spcAft>
            </a:pPr>
            <a:r>
              <a:rPr kumimoji="0" lang="en-US" altLang="en-US" b="0" i="0" u="none" strike="noStrike" kern="1200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Internal Performance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AFE7E8-C9EA-041B-7753-567350CBA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10" y="1966293"/>
            <a:ext cx="11181378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8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B864FD-1831-5BAB-3695-15F159508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C01A51F-A28B-7D47-4A3C-8D320D1D9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Data Collection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EA75D74-FF94-5E8E-69B9-D11A8964295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572499" y="390832"/>
            <a:ext cx="3233585" cy="8736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lvl="1" algn="l" fontAlgn="base">
              <a:spcBef>
                <a:spcPts val="1000"/>
              </a:spcBef>
              <a:spcAft>
                <a:spcPts val="600"/>
              </a:spcAft>
            </a:pPr>
            <a:r>
              <a:rPr lang="en-US" altLang="en-US" dirty="0">
                <a:solidFill>
                  <a:srgbClr val="FFFFFF"/>
                </a:solidFill>
              </a:rPr>
              <a:t>VBC</a:t>
            </a:r>
            <a:r>
              <a:rPr kumimoji="0" lang="en-US" altLang="en-US" b="0" i="0" u="none" strike="noStrike" kern="1200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 Performance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CFDE84-C0A8-15D7-AADA-D34554BFE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57" y="1966293"/>
            <a:ext cx="10710884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13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A39854-3053-6C26-652E-BE15CD021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37662A3-7D3E-8A35-6217-591A1DD07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224CFE-9157-A637-C373-6C788D88B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22C926E-F544-F106-0589-CB03B2EF6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58FA25E-63FB-9EF2-0BB5-CD4955356B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F79EFAA-040D-5D8B-808D-5C80B02EE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1E3B58B-A0E7-E107-7D1F-D2F89C22C8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BEC0A5D-2C42-3FAF-9590-96CDF8C40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7" y="1239927"/>
            <a:ext cx="4303285" cy="46805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Identifying Opportunities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59C6C93-7DC3-AD1B-5DAA-AA2F505DC87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696818" y="1239927"/>
            <a:ext cx="5915654" cy="46805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228600" lvl="1"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/>
              <a:t>Compiled initiatives for top focuses</a:t>
            </a:r>
          </a:p>
          <a:p>
            <a:pPr marL="228600" lvl="1" algn="l" fontAlgn="base">
              <a:spcBef>
                <a:spcPts val="600"/>
              </a:spcBef>
              <a:spcAft>
                <a:spcPts val="60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</a:rPr>
              <a:t>Drew from leadership priorities, experience, and external examples</a:t>
            </a:r>
          </a:p>
          <a:p>
            <a:pPr marL="228600" lvl="1" algn="l" fontAlgn="base">
              <a:spcBef>
                <a:spcPts val="600"/>
              </a:spcBef>
              <a:spcAft>
                <a:spcPts val="60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</a:rPr>
              <a:t>Created a comprehensive matrix</a:t>
            </a:r>
          </a:p>
        </p:txBody>
      </p:sp>
    </p:spTree>
    <p:extLst>
      <p:ext uri="{BB962C8B-B14F-4D97-AF65-F5344CB8AC3E}">
        <p14:creationId xmlns:p14="http://schemas.microsoft.com/office/powerpoint/2010/main" val="320656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6A157A-67B3-4BE5-E3D2-4648E5CEC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ACDB51F-A6D2-41E5-BC0C-C3A2564B1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C45AAB5-1C02-ED79-1718-2AAF4DC37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897" y="1351999"/>
            <a:ext cx="4650658" cy="438258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Prioritization – Defining Criteria for Success</a:t>
            </a:r>
            <a:br>
              <a:rPr lang="en-US" sz="5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50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6BD86EF-866D-8409-7154-3A8AE8CF0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6346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C2E7D66-CBD3-8360-36F3-C42DD85B14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404C24A-0441-6953-7E9A-43AFCF303F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D38AD8D-FF13-3B32-21A6-88AD2CEEA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498A082-140F-9E53-2017-7BE6108AA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834F0F7-5455-03FE-67CD-3231ABAE8C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982976"/>
            <a:ext cx="6009366" cy="51206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51F4F4E-A888-83EB-DC71-0B2D63BF42A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968181" y="1336329"/>
            <a:ext cx="5461010" cy="43825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914400" lvl="1" indent="-457200" algn="l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</a:rPr>
              <a:t>Measurable Outcomes</a:t>
            </a:r>
          </a:p>
          <a:p>
            <a:pPr marL="914400" lvl="1" indent="-457200" algn="l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2800" dirty="0"/>
              <a:t>Evidenced Based Practices</a:t>
            </a:r>
          </a:p>
          <a:p>
            <a:pPr marL="914400" lvl="1" indent="-457200" algn="l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2800" dirty="0"/>
              <a:t>Feasibility &amp; Resources</a:t>
            </a:r>
          </a:p>
          <a:p>
            <a:pPr marL="914400" lvl="1" indent="-457200" algn="l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</a:rPr>
              <a:t>Organizational Alignment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68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DA85C0-6E2C-6660-927A-582140E93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8A945E9-B35E-5E03-0519-8A689EA054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8ECA27C-3FF1-BC68-820A-AEF2544F7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82E5CF0-E1F0-9AE7-0F4D-E4F32C5EF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96A5583-DB09-05FC-D782-21809AA609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B5C462CE-C93F-3BA9-3CB0-B95268367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634750-B96F-3F2B-1F55-722022E3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06DA38A-90E7-17E7-AA59-0B6ACB572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390" y="1239927"/>
            <a:ext cx="4759351" cy="46805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b="1" dirty="0"/>
              <a:t>Planning</a:t>
            </a:r>
            <a:endParaRPr lang="en-US" sz="46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F604A8B-A358-8028-D8FA-4518208E41F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024284" y="1239927"/>
            <a:ext cx="6519327" cy="46805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Break initiatives into clear, actionable steps</a:t>
            </a:r>
          </a:p>
          <a:p>
            <a:pPr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Set timelines and track milestones</a:t>
            </a:r>
          </a:p>
          <a:p>
            <a:pPr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Assign ownership and responsibilities</a:t>
            </a:r>
          </a:p>
          <a:p>
            <a:pPr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Review and approve VBC Steering Committee</a:t>
            </a:r>
          </a:p>
        </p:txBody>
      </p:sp>
    </p:spTree>
    <p:extLst>
      <p:ext uri="{BB962C8B-B14F-4D97-AF65-F5344CB8AC3E}">
        <p14:creationId xmlns:p14="http://schemas.microsoft.com/office/powerpoint/2010/main" val="360230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47A78E-0708-4AAD-5C47-66668CABC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57445C-1694-7E25-F4A3-557F0841B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390" y="1239927"/>
            <a:ext cx="4759351" cy="46805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Implementation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BD85DB7-6C92-2EB4-4B52-8D84653F19F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609767" y="1239927"/>
            <a:ext cx="5933844" cy="46805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l" fontAlgn="base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Socialize plan with operational leadership</a:t>
            </a: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Communicate clearly and engage all staff</a:t>
            </a: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</a:rPr>
              <a:t>Monitor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progress </a:t>
            </a:r>
            <a:r>
              <a:rPr lang="en-US" altLang="en-US" dirty="0"/>
              <a:t>in VBC Steering Committee</a:t>
            </a: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algn="l" fontAlgn="base"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Continuous improvement through feedback and results</a:t>
            </a:r>
          </a:p>
        </p:txBody>
      </p:sp>
    </p:spTree>
    <p:extLst>
      <p:ext uri="{BB962C8B-B14F-4D97-AF65-F5344CB8AC3E}">
        <p14:creationId xmlns:p14="http://schemas.microsoft.com/office/powerpoint/2010/main" val="335713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8A57EC8-1197-29DE-CD48-295B81E64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17" y="248038"/>
            <a:ext cx="7606118" cy="11592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HEDIS – Controlling Blood Pressure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5C43424E-7B19-E9CF-0352-52B40DEB81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499" y="390832"/>
            <a:ext cx="3233585" cy="8736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0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Qualit</a:t>
            </a:r>
            <a:r>
              <a:rPr lang="en-US" sz="2000" dirty="0">
                <a:solidFill>
                  <a:srgbClr val="FFFFFF"/>
                </a:solidFill>
              </a:rPr>
              <a:t>y Snapshot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804443A7-9214-435F-BABD-ACEF385E11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3090244"/>
              </p:ext>
            </p:extLst>
          </p:nvPr>
        </p:nvGraphicFramePr>
        <p:xfrm>
          <a:off x="88491" y="1655276"/>
          <a:ext cx="11862372" cy="50571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150536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F6EEA2-FFC1-7022-ACF8-448A8D51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ooks on an armchair">
            <a:extLst>
              <a:ext uri="{FF2B5EF4-FFF2-40B4-BE49-F238E27FC236}">
                <a16:creationId xmlns:a16="http://schemas.microsoft.com/office/drawing/2014/main" id="{3D6CAEDE-EE3D-3AE5-5D74-220C21BBB8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414"/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74F2646-08C7-4051-81DA-751C43A03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099" y="585274"/>
            <a:ext cx="7036051" cy="5492212"/>
          </a:xfrm>
          <a:custGeom>
            <a:avLst/>
            <a:gdLst>
              <a:gd name="connsiteX0" fmla="*/ 0 w 7036051"/>
              <a:gd name="connsiteY0" fmla="*/ 0 h 5492212"/>
              <a:gd name="connsiteX1" fmla="*/ 7036051 w 7036051"/>
              <a:gd name="connsiteY1" fmla="*/ 0 h 5492212"/>
              <a:gd name="connsiteX2" fmla="*/ 7036051 w 7036051"/>
              <a:gd name="connsiteY2" fmla="*/ 5163846 h 5492212"/>
              <a:gd name="connsiteX3" fmla="*/ 7012593 w 7036051"/>
              <a:gd name="connsiteY3" fmla="*/ 5176898 h 5492212"/>
              <a:gd name="connsiteX4" fmla="*/ 6958601 w 7036051"/>
              <a:gd name="connsiteY4" fmla="*/ 5204359 h 5492212"/>
              <a:gd name="connsiteX5" fmla="*/ 6951226 w 7036051"/>
              <a:gd name="connsiteY5" fmla="*/ 5203241 h 5492212"/>
              <a:gd name="connsiteX6" fmla="*/ 6920864 w 7036051"/>
              <a:gd name="connsiteY6" fmla="*/ 5220003 h 5492212"/>
              <a:gd name="connsiteX7" fmla="*/ 6834841 w 7036051"/>
              <a:gd name="connsiteY7" fmla="*/ 5266115 h 5492212"/>
              <a:gd name="connsiteX8" fmla="*/ 6777937 w 7036051"/>
              <a:gd name="connsiteY8" fmla="*/ 5332502 h 5492212"/>
              <a:gd name="connsiteX9" fmla="*/ 6752874 w 7036051"/>
              <a:gd name="connsiteY9" fmla="*/ 5340428 h 5492212"/>
              <a:gd name="connsiteX10" fmla="*/ 6711115 w 7036051"/>
              <a:gd name="connsiteY10" fmla="*/ 5353924 h 5492212"/>
              <a:gd name="connsiteX11" fmla="*/ 6702149 w 7036051"/>
              <a:gd name="connsiteY11" fmla="*/ 5351500 h 5492212"/>
              <a:gd name="connsiteX12" fmla="*/ 6698458 w 7036051"/>
              <a:gd name="connsiteY12" fmla="*/ 5352743 h 5492212"/>
              <a:gd name="connsiteX13" fmla="*/ 6698049 w 7036051"/>
              <a:gd name="connsiteY13" fmla="*/ 5352570 h 5492212"/>
              <a:gd name="connsiteX14" fmla="*/ 6697297 w 7036051"/>
              <a:gd name="connsiteY14" fmla="*/ 5353134 h 5492212"/>
              <a:gd name="connsiteX15" fmla="*/ 6689118 w 7036051"/>
              <a:gd name="connsiteY15" fmla="*/ 5355890 h 5492212"/>
              <a:gd name="connsiteX16" fmla="*/ 6670605 w 7036051"/>
              <a:gd name="connsiteY16" fmla="*/ 5355427 h 5492212"/>
              <a:gd name="connsiteX17" fmla="*/ 6659606 w 7036051"/>
              <a:gd name="connsiteY17" fmla="*/ 5357084 h 5492212"/>
              <a:gd name="connsiteX18" fmla="*/ 6649636 w 7036051"/>
              <a:gd name="connsiteY18" fmla="*/ 5367869 h 5492212"/>
              <a:gd name="connsiteX19" fmla="*/ 6642159 w 7036051"/>
              <a:gd name="connsiteY19" fmla="*/ 5369506 h 5492212"/>
              <a:gd name="connsiteX20" fmla="*/ 6640764 w 7036051"/>
              <a:gd name="connsiteY20" fmla="*/ 5370991 h 5492212"/>
              <a:gd name="connsiteX21" fmla="*/ 6636665 w 7036051"/>
              <a:gd name="connsiteY21" fmla="*/ 5374002 h 5492212"/>
              <a:gd name="connsiteX22" fmla="*/ 6641287 w 7036051"/>
              <a:gd name="connsiteY22" fmla="*/ 5376181 h 5492212"/>
              <a:gd name="connsiteX23" fmla="*/ 6591018 w 7036051"/>
              <a:gd name="connsiteY23" fmla="*/ 5390981 h 5492212"/>
              <a:gd name="connsiteX24" fmla="*/ 6548326 w 7036051"/>
              <a:gd name="connsiteY24" fmla="*/ 5403583 h 5492212"/>
              <a:gd name="connsiteX25" fmla="*/ 6472868 w 7036051"/>
              <a:gd name="connsiteY25" fmla="*/ 5394733 h 5492212"/>
              <a:gd name="connsiteX26" fmla="*/ 6401194 w 7036051"/>
              <a:gd name="connsiteY26" fmla="*/ 5422870 h 5492212"/>
              <a:gd name="connsiteX27" fmla="*/ 6381961 w 7036051"/>
              <a:gd name="connsiteY27" fmla="*/ 5422940 h 5492212"/>
              <a:gd name="connsiteX28" fmla="*/ 6363834 w 7036051"/>
              <a:gd name="connsiteY28" fmla="*/ 5417751 h 5492212"/>
              <a:gd name="connsiteX29" fmla="*/ 6363997 w 7036051"/>
              <a:gd name="connsiteY29" fmla="*/ 5415912 h 5492212"/>
              <a:gd name="connsiteX30" fmla="*/ 6361124 w 7036051"/>
              <a:gd name="connsiteY30" fmla="*/ 5415066 h 5492212"/>
              <a:gd name="connsiteX31" fmla="*/ 6358507 w 7036051"/>
              <a:gd name="connsiteY31" fmla="*/ 5416224 h 5492212"/>
              <a:gd name="connsiteX32" fmla="*/ 6355073 w 7036051"/>
              <a:gd name="connsiteY32" fmla="*/ 5415242 h 5492212"/>
              <a:gd name="connsiteX33" fmla="*/ 6345676 w 7036051"/>
              <a:gd name="connsiteY33" fmla="*/ 5413049 h 5492212"/>
              <a:gd name="connsiteX34" fmla="*/ 6342596 w 7036051"/>
              <a:gd name="connsiteY34" fmla="*/ 5409297 h 5492212"/>
              <a:gd name="connsiteX35" fmla="*/ 6305742 w 7036051"/>
              <a:gd name="connsiteY35" fmla="*/ 5401622 h 5492212"/>
              <a:gd name="connsiteX36" fmla="*/ 6294445 w 7036051"/>
              <a:gd name="connsiteY36" fmla="*/ 5404149 h 5492212"/>
              <a:gd name="connsiteX37" fmla="*/ 6281414 w 7036051"/>
              <a:gd name="connsiteY37" fmla="*/ 5398024 h 5492212"/>
              <a:gd name="connsiteX38" fmla="*/ 6243972 w 7036051"/>
              <a:gd name="connsiteY38" fmla="*/ 5395807 h 5492212"/>
              <a:gd name="connsiteX39" fmla="*/ 6202379 w 7036051"/>
              <a:gd name="connsiteY39" fmla="*/ 5388661 h 5492212"/>
              <a:gd name="connsiteX40" fmla="*/ 6173010 w 7036051"/>
              <a:gd name="connsiteY40" fmla="*/ 5380606 h 5492212"/>
              <a:gd name="connsiteX41" fmla="*/ 6093421 w 7036051"/>
              <a:gd name="connsiteY41" fmla="*/ 5375473 h 5492212"/>
              <a:gd name="connsiteX42" fmla="*/ 5959474 w 7036051"/>
              <a:gd name="connsiteY42" fmla="*/ 5373386 h 5492212"/>
              <a:gd name="connsiteX43" fmla="*/ 5931492 w 7036051"/>
              <a:gd name="connsiteY43" fmla="*/ 5371513 h 5492212"/>
              <a:gd name="connsiteX44" fmla="*/ 5909558 w 7036051"/>
              <a:gd name="connsiteY44" fmla="*/ 5364228 h 5492212"/>
              <a:gd name="connsiteX45" fmla="*/ 5906319 w 7036051"/>
              <a:gd name="connsiteY45" fmla="*/ 5357590 h 5492212"/>
              <a:gd name="connsiteX46" fmla="*/ 5891268 w 7036051"/>
              <a:gd name="connsiteY46" fmla="*/ 5355650 h 5492212"/>
              <a:gd name="connsiteX47" fmla="*/ 5887711 w 7036051"/>
              <a:gd name="connsiteY47" fmla="*/ 5353947 h 5492212"/>
              <a:gd name="connsiteX48" fmla="*/ 5866852 w 7036051"/>
              <a:gd name="connsiteY48" fmla="*/ 5345374 h 5492212"/>
              <a:gd name="connsiteX49" fmla="*/ 5811310 w 7036051"/>
              <a:gd name="connsiteY49" fmla="*/ 5356530 h 5492212"/>
              <a:gd name="connsiteX50" fmla="*/ 5770689 w 7036051"/>
              <a:gd name="connsiteY50" fmla="*/ 5359014 h 5492212"/>
              <a:gd name="connsiteX51" fmla="*/ 5767719 w 7036051"/>
              <a:gd name="connsiteY51" fmla="*/ 5357260 h 5492212"/>
              <a:gd name="connsiteX52" fmla="*/ 5765688 w 7036051"/>
              <a:gd name="connsiteY52" fmla="*/ 5352793 h 5492212"/>
              <a:gd name="connsiteX53" fmla="*/ 5758598 w 7036051"/>
              <a:gd name="connsiteY53" fmla="*/ 5351053 h 5492212"/>
              <a:gd name="connsiteX54" fmla="*/ 5752036 w 7036051"/>
              <a:gd name="connsiteY54" fmla="*/ 5346019 h 5492212"/>
              <a:gd name="connsiteX55" fmla="*/ 5503590 w 7036051"/>
              <a:gd name="connsiteY55" fmla="*/ 5325537 h 5492212"/>
              <a:gd name="connsiteX56" fmla="*/ 5389848 w 7036051"/>
              <a:gd name="connsiteY56" fmla="*/ 5351472 h 5492212"/>
              <a:gd name="connsiteX57" fmla="*/ 5344450 w 7036051"/>
              <a:gd name="connsiteY57" fmla="*/ 5354840 h 5492212"/>
              <a:gd name="connsiteX58" fmla="*/ 5338428 w 7036051"/>
              <a:gd name="connsiteY58" fmla="*/ 5350516 h 5492212"/>
              <a:gd name="connsiteX59" fmla="*/ 5273489 w 7036051"/>
              <a:gd name="connsiteY59" fmla="*/ 5373945 h 5492212"/>
              <a:gd name="connsiteX60" fmla="*/ 5182701 w 7036051"/>
              <a:gd name="connsiteY60" fmla="*/ 5370075 h 5492212"/>
              <a:gd name="connsiteX61" fmla="*/ 5114856 w 7036051"/>
              <a:gd name="connsiteY61" fmla="*/ 5361037 h 5492212"/>
              <a:gd name="connsiteX62" fmla="*/ 5076532 w 7036051"/>
              <a:gd name="connsiteY62" fmla="*/ 5358612 h 5492212"/>
              <a:gd name="connsiteX63" fmla="*/ 5048954 w 7036051"/>
              <a:gd name="connsiteY63" fmla="*/ 5353915 h 5492212"/>
              <a:gd name="connsiteX64" fmla="*/ 4977087 w 7036051"/>
              <a:gd name="connsiteY64" fmla="*/ 5357736 h 5492212"/>
              <a:gd name="connsiteX65" fmla="*/ 4857261 w 7036051"/>
              <a:gd name="connsiteY65" fmla="*/ 5370659 h 5492212"/>
              <a:gd name="connsiteX66" fmla="*/ 4769845 w 7036051"/>
              <a:gd name="connsiteY66" fmla="*/ 5353264 h 5492212"/>
              <a:gd name="connsiteX67" fmla="*/ 4722220 w 7036051"/>
              <a:gd name="connsiteY67" fmla="*/ 5370534 h 5492212"/>
              <a:gd name="connsiteX68" fmla="*/ 4667552 w 7036051"/>
              <a:gd name="connsiteY68" fmla="*/ 5366753 h 5492212"/>
              <a:gd name="connsiteX69" fmla="*/ 4454472 w 7036051"/>
              <a:gd name="connsiteY69" fmla="*/ 5391442 h 5492212"/>
              <a:gd name="connsiteX70" fmla="*/ 4317219 w 7036051"/>
              <a:gd name="connsiteY70" fmla="*/ 5411554 h 5492212"/>
              <a:gd name="connsiteX71" fmla="*/ 4298346 w 7036051"/>
              <a:gd name="connsiteY71" fmla="*/ 5416146 h 5492212"/>
              <a:gd name="connsiteX72" fmla="*/ 4298228 w 7036051"/>
              <a:gd name="connsiteY72" fmla="*/ 5417983 h 5492212"/>
              <a:gd name="connsiteX73" fmla="*/ 4295233 w 7036051"/>
              <a:gd name="connsiteY73" fmla="*/ 5418735 h 5492212"/>
              <a:gd name="connsiteX74" fmla="*/ 4292799 w 7036051"/>
              <a:gd name="connsiteY74" fmla="*/ 5417494 h 5492212"/>
              <a:gd name="connsiteX75" fmla="*/ 4289225 w 7036051"/>
              <a:gd name="connsiteY75" fmla="*/ 5418364 h 5492212"/>
              <a:gd name="connsiteX76" fmla="*/ 4279515 w 7036051"/>
              <a:gd name="connsiteY76" fmla="*/ 5420247 h 5492212"/>
              <a:gd name="connsiteX77" fmla="*/ 4275872 w 7036051"/>
              <a:gd name="connsiteY77" fmla="*/ 5423890 h 5492212"/>
              <a:gd name="connsiteX78" fmla="*/ 4227055 w 7036051"/>
              <a:gd name="connsiteY78" fmla="*/ 5427466 h 5492212"/>
              <a:gd name="connsiteX79" fmla="*/ 4213123 w 7036051"/>
              <a:gd name="connsiteY79" fmla="*/ 5433155 h 5492212"/>
              <a:gd name="connsiteX80" fmla="*/ 4175436 w 7036051"/>
              <a:gd name="connsiteY80" fmla="*/ 5434156 h 5492212"/>
              <a:gd name="connsiteX81" fmla="*/ 4132856 w 7036051"/>
              <a:gd name="connsiteY81" fmla="*/ 5439937 h 5492212"/>
              <a:gd name="connsiteX82" fmla="*/ 4102333 w 7036051"/>
              <a:gd name="connsiteY82" fmla="*/ 5447021 h 5492212"/>
              <a:gd name="connsiteX83" fmla="*/ 4022159 w 7036051"/>
              <a:gd name="connsiteY83" fmla="*/ 5449566 h 5492212"/>
              <a:gd name="connsiteX84" fmla="*/ 3888224 w 7036051"/>
              <a:gd name="connsiteY84" fmla="*/ 5447312 h 5492212"/>
              <a:gd name="connsiteX85" fmla="*/ 3860026 w 7036051"/>
              <a:gd name="connsiteY85" fmla="*/ 5448274 h 5492212"/>
              <a:gd name="connsiteX86" fmla="*/ 3832796 w 7036051"/>
              <a:gd name="connsiteY86" fmla="*/ 5461349 h 5492212"/>
              <a:gd name="connsiteX87" fmla="*/ 3817485 w 7036051"/>
              <a:gd name="connsiteY87" fmla="*/ 5462797 h 5492212"/>
              <a:gd name="connsiteX88" fmla="*/ 3813676 w 7036051"/>
              <a:gd name="connsiteY88" fmla="*/ 5464379 h 5492212"/>
              <a:gd name="connsiteX89" fmla="*/ 3791563 w 7036051"/>
              <a:gd name="connsiteY89" fmla="*/ 5472259 h 5492212"/>
              <a:gd name="connsiteX90" fmla="*/ 3737858 w 7036051"/>
              <a:gd name="connsiteY90" fmla="*/ 5459331 h 5492212"/>
              <a:gd name="connsiteX91" fmla="*/ 3697716 w 7036051"/>
              <a:gd name="connsiteY91" fmla="*/ 5455539 h 5492212"/>
              <a:gd name="connsiteX92" fmla="*/ 3694487 w 7036051"/>
              <a:gd name="connsiteY92" fmla="*/ 5457193 h 5492212"/>
              <a:gd name="connsiteX93" fmla="*/ 3691779 w 7036051"/>
              <a:gd name="connsiteY93" fmla="*/ 5461582 h 5492212"/>
              <a:gd name="connsiteX94" fmla="*/ 3684442 w 7036051"/>
              <a:gd name="connsiteY94" fmla="*/ 5463086 h 5492212"/>
              <a:gd name="connsiteX95" fmla="*/ 3677129 w 7036051"/>
              <a:gd name="connsiteY95" fmla="*/ 5467898 h 5492212"/>
              <a:gd name="connsiteX96" fmla="*/ 3438897 w 7036051"/>
              <a:gd name="connsiteY96" fmla="*/ 5462195 h 5492212"/>
              <a:gd name="connsiteX97" fmla="*/ 3389756 w 7036051"/>
              <a:gd name="connsiteY97" fmla="*/ 5444428 h 5492212"/>
              <a:gd name="connsiteX98" fmla="*/ 3316666 w 7036051"/>
              <a:gd name="connsiteY98" fmla="*/ 5450736 h 5492212"/>
              <a:gd name="connsiteX99" fmla="*/ 3271894 w 7036051"/>
              <a:gd name="connsiteY99" fmla="*/ 5445907 h 5492212"/>
              <a:gd name="connsiteX100" fmla="*/ 3265228 w 7036051"/>
              <a:gd name="connsiteY100" fmla="*/ 5450024 h 5492212"/>
              <a:gd name="connsiteX101" fmla="*/ 3204017 w 7036051"/>
              <a:gd name="connsiteY101" fmla="*/ 5424552 h 5492212"/>
              <a:gd name="connsiteX102" fmla="*/ 3112867 w 7036051"/>
              <a:gd name="connsiteY102" fmla="*/ 5425473 h 5492212"/>
              <a:gd name="connsiteX103" fmla="*/ 3043809 w 7036051"/>
              <a:gd name="connsiteY103" fmla="*/ 5432293 h 5492212"/>
              <a:gd name="connsiteX104" fmla="*/ 3005211 w 7036051"/>
              <a:gd name="connsiteY104" fmla="*/ 5433472 h 5492212"/>
              <a:gd name="connsiteX105" fmla="*/ 2976986 w 7036051"/>
              <a:gd name="connsiteY105" fmla="*/ 5437264 h 5492212"/>
              <a:gd name="connsiteX106" fmla="*/ 2905879 w 7036051"/>
              <a:gd name="connsiteY106" fmla="*/ 5431128 h 5492212"/>
              <a:gd name="connsiteX107" fmla="*/ 2788318 w 7036051"/>
              <a:gd name="connsiteY107" fmla="*/ 5414358 h 5492212"/>
              <a:gd name="connsiteX108" fmla="*/ 2653590 w 7036051"/>
              <a:gd name="connsiteY108" fmla="*/ 5410111 h 5492212"/>
              <a:gd name="connsiteX109" fmla="*/ 2598481 w 7036051"/>
              <a:gd name="connsiteY109" fmla="*/ 5412114 h 5492212"/>
              <a:gd name="connsiteX110" fmla="*/ 2333897 w 7036051"/>
              <a:gd name="connsiteY110" fmla="*/ 5408505 h 5492212"/>
              <a:gd name="connsiteX111" fmla="*/ 2271841 w 7036051"/>
              <a:gd name="connsiteY111" fmla="*/ 5396433 h 5492212"/>
              <a:gd name="connsiteX112" fmla="*/ 2143705 w 7036051"/>
              <a:gd name="connsiteY112" fmla="*/ 5345095 h 5492212"/>
              <a:gd name="connsiteX113" fmla="*/ 1986408 w 7036051"/>
              <a:gd name="connsiteY113" fmla="*/ 5335524 h 5492212"/>
              <a:gd name="connsiteX114" fmla="*/ 1975333 w 7036051"/>
              <a:gd name="connsiteY114" fmla="*/ 5325099 h 5492212"/>
              <a:gd name="connsiteX115" fmla="*/ 1972441 w 7036051"/>
              <a:gd name="connsiteY115" fmla="*/ 5323775 h 5492212"/>
              <a:gd name="connsiteX116" fmla="*/ 1971497 w 7036051"/>
              <a:gd name="connsiteY116" fmla="*/ 5324412 h 5492212"/>
              <a:gd name="connsiteX117" fmla="*/ 1956886 w 7036051"/>
              <a:gd name="connsiteY117" fmla="*/ 5327069 h 5492212"/>
              <a:gd name="connsiteX118" fmla="*/ 1924833 w 7036051"/>
              <a:gd name="connsiteY118" fmla="*/ 5344911 h 5492212"/>
              <a:gd name="connsiteX119" fmla="*/ 1885856 w 7036051"/>
              <a:gd name="connsiteY119" fmla="*/ 5367299 h 5492212"/>
              <a:gd name="connsiteX120" fmla="*/ 1855937 w 7036051"/>
              <a:gd name="connsiteY120" fmla="*/ 5372820 h 5492212"/>
              <a:gd name="connsiteX121" fmla="*/ 1784500 w 7036051"/>
              <a:gd name="connsiteY121" fmla="*/ 5395926 h 5492212"/>
              <a:gd name="connsiteX122" fmla="*/ 1737998 w 7036051"/>
              <a:gd name="connsiteY122" fmla="*/ 5407426 h 5492212"/>
              <a:gd name="connsiteX123" fmla="*/ 1736716 w 7036051"/>
              <a:gd name="connsiteY123" fmla="*/ 5407939 h 5492212"/>
              <a:gd name="connsiteX124" fmla="*/ 1726742 w 7036051"/>
              <a:gd name="connsiteY124" fmla="*/ 5405934 h 5492212"/>
              <a:gd name="connsiteX125" fmla="*/ 1726849 w 7036051"/>
              <a:gd name="connsiteY125" fmla="*/ 5401221 h 5492212"/>
              <a:gd name="connsiteX126" fmla="*/ 1718134 w 7036051"/>
              <a:gd name="connsiteY126" fmla="*/ 5398128 h 5492212"/>
              <a:gd name="connsiteX127" fmla="*/ 1701063 w 7036051"/>
              <a:gd name="connsiteY127" fmla="*/ 5400545 h 5492212"/>
              <a:gd name="connsiteX128" fmla="*/ 1694634 w 7036051"/>
              <a:gd name="connsiteY128" fmla="*/ 5398728 h 5492212"/>
              <a:gd name="connsiteX129" fmla="*/ 1692270 w 7036051"/>
              <a:gd name="connsiteY129" fmla="*/ 5399053 h 5492212"/>
              <a:gd name="connsiteX130" fmla="*/ 1686657 w 7036051"/>
              <a:gd name="connsiteY130" fmla="*/ 5399247 h 5492212"/>
              <a:gd name="connsiteX131" fmla="*/ 1687479 w 7036051"/>
              <a:gd name="connsiteY131" fmla="*/ 5402165 h 5492212"/>
              <a:gd name="connsiteX132" fmla="*/ 1680969 w 7036051"/>
              <a:gd name="connsiteY132" fmla="*/ 5407963 h 5492212"/>
              <a:gd name="connsiteX133" fmla="*/ 1648682 w 7036051"/>
              <a:gd name="connsiteY133" fmla="*/ 5407558 h 5492212"/>
              <a:gd name="connsiteX134" fmla="*/ 1646819 w 7036051"/>
              <a:gd name="connsiteY134" fmla="*/ 5404306 h 5492212"/>
              <a:gd name="connsiteX135" fmla="*/ 1642743 w 7036051"/>
              <a:gd name="connsiteY135" fmla="*/ 5403927 h 5492212"/>
              <a:gd name="connsiteX136" fmla="*/ 1639788 w 7036051"/>
              <a:gd name="connsiteY136" fmla="*/ 5407135 h 5492212"/>
              <a:gd name="connsiteX137" fmla="*/ 1585803 w 7036051"/>
              <a:gd name="connsiteY137" fmla="*/ 5416574 h 5492212"/>
              <a:gd name="connsiteX138" fmla="*/ 1513331 w 7036051"/>
              <a:gd name="connsiteY138" fmla="*/ 5423805 h 5492212"/>
              <a:gd name="connsiteX139" fmla="*/ 1460734 w 7036051"/>
              <a:gd name="connsiteY139" fmla="*/ 5411778 h 5492212"/>
              <a:gd name="connsiteX140" fmla="*/ 1456045 w 7036051"/>
              <a:gd name="connsiteY140" fmla="*/ 5414928 h 5492212"/>
              <a:gd name="connsiteX141" fmla="*/ 1419653 w 7036051"/>
              <a:gd name="connsiteY141" fmla="*/ 5415060 h 5492212"/>
              <a:gd name="connsiteX142" fmla="*/ 1292605 w 7036051"/>
              <a:gd name="connsiteY142" fmla="*/ 5394671 h 5492212"/>
              <a:gd name="connsiteX143" fmla="*/ 1221477 w 7036051"/>
              <a:gd name="connsiteY143" fmla="*/ 5395509 h 5492212"/>
              <a:gd name="connsiteX144" fmla="*/ 1196159 w 7036051"/>
              <a:gd name="connsiteY144" fmla="*/ 5399169 h 5492212"/>
              <a:gd name="connsiteX145" fmla="*/ 1153748 w 7036051"/>
              <a:gd name="connsiteY145" fmla="*/ 5405093 h 5492212"/>
              <a:gd name="connsiteX146" fmla="*/ 1121874 w 7036051"/>
              <a:gd name="connsiteY146" fmla="*/ 5417803 h 5492212"/>
              <a:gd name="connsiteX147" fmla="*/ 1086481 w 7036051"/>
              <a:gd name="connsiteY147" fmla="*/ 5419474 h 5492212"/>
              <a:gd name="connsiteX148" fmla="*/ 1078485 w 7036051"/>
              <a:gd name="connsiteY148" fmla="*/ 5409150 h 5492212"/>
              <a:gd name="connsiteX149" fmla="*/ 1040550 w 7036051"/>
              <a:gd name="connsiteY149" fmla="*/ 5414415 h 5492212"/>
              <a:gd name="connsiteX150" fmla="*/ 982981 w 7036051"/>
              <a:gd name="connsiteY150" fmla="*/ 5423575 h 5492212"/>
              <a:gd name="connsiteX151" fmla="*/ 949836 w 7036051"/>
              <a:gd name="connsiteY151" fmla="*/ 5426093 h 5492212"/>
              <a:gd name="connsiteX152" fmla="*/ 859237 w 7036051"/>
              <a:gd name="connsiteY152" fmla="*/ 5435973 h 5492212"/>
              <a:gd name="connsiteX153" fmla="*/ 768445 w 7036051"/>
              <a:gd name="connsiteY153" fmla="*/ 5448159 h 5492212"/>
              <a:gd name="connsiteX154" fmla="*/ 714393 w 7036051"/>
              <a:gd name="connsiteY154" fmla="*/ 5468302 h 5492212"/>
              <a:gd name="connsiteX155" fmla="*/ 639791 w 7036051"/>
              <a:gd name="connsiteY155" fmla="*/ 5476924 h 5492212"/>
              <a:gd name="connsiteX156" fmla="*/ 627266 w 7036051"/>
              <a:gd name="connsiteY156" fmla="*/ 5480260 h 5492212"/>
              <a:gd name="connsiteX157" fmla="*/ 609977 w 7036051"/>
              <a:gd name="connsiteY157" fmla="*/ 5478891 h 5492212"/>
              <a:gd name="connsiteX158" fmla="*/ 540688 w 7036051"/>
              <a:gd name="connsiteY158" fmla="*/ 5472807 h 5492212"/>
              <a:gd name="connsiteX159" fmla="*/ 486194 w 7036051"/>
              <a:gd name="connsiteY159" fmla="*/ 5462661 h 5492212"/>
              <a:gd name="connsiteX160" fmla="*/ 418164 w 7036051"/>
              <a:gd name="connsiteY160" fmla="*/ 5472485 h 5492212"/>
              <a:gd name="connsiteX161" fmla="*/ 376724 w 7036051"/>
              <a:gd name="connsiteY161" fmla="*/ 5470967 h 5492212"/>
              <a:gd name="connsiteX162" fmla="*/ 308908 w 7036051"/>
              <a:gd name="connsiteY162" fmla="*/ 5457025 h 5492212"/>
              <a:gd name="connsiteX163" fmla="*/ 219416 w 7036051"/>
              <a:gd name="connsiteY163" fmla="*/ 5463995 h 5492212"/>
              <a:gd name="connsiteX164" fmla="*/ 200977 w 7036051"/>
              <a:gd name="connsiteY164" fmla="*/ 5480608 h 5492212"/>
              <a:gd name="connsiteX165" fmla="*/ 176226 w 7036051"/>
              <a:gd name="connsiteY165" fmla="*/ 5491022 h 5492212"/>
              <a:gd name="connsiteX166" fmla="*/ 165702 w 7036051"/>
              <a:gd name="connsiteY166" fmla="*/ 5468604 h 5492212"/>
              <a:gd name="connsiteX167" fmla="*/ 88282 w 7036051"/>
              <a:gd name="connsiteY167" fmla="*/ 5453658 h 5492212"/>
              <a:gd name="connsiteX168" fmla="*/ 49602 w 7036051"/>
              <a:gd name="connsiteY168" fmla="*/ 5448762 h 5492212"/>
              <a:gd name="connsiteX169" fmla="*/ 22844 w 7036051"/>
              <a:gd name="connsiteY169" fmla="*/ 5450459 h 5492212"/>
              <a:gd name="connsiteX170" fmla="*/ 0 w 7036051"/>
              <a:gd name="connsiteY170" fmla="*/ 5447653 h 549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7036051" h="5492212">
                <a:moveTo>
                  <a:pt x="0" y="0"/>
                </a:moveTo>
                <a:lnTo>
                  <a:pt x="7036051" y="0"/>
                </a:lnTo>
                <a:lnTo>
                  <a:pt x="7036051" y="5163846"/>
                </a:lnTo>
                <a:lnTo>
                  <a:pt x="7012593" y="5176898"/>
                </a:lnTo>
                <a:cubicBezTo>
                  <a:pt x="7010768" y="5193373"/>
                  <a:pt x="6968133" y="5178026"/>
                  <a:pt x="6958601" y="5204359"/>
                </a:cubicBezTo>
                <a:cubicBezTo>
                  <a:pt x="6956255" y="5203750"/>
                  <a:pt x="6953771" y="5203373"/>
                  <a:pt x="6951226" y="5203241"/>
                </a:cubicBezTo>
                <a:cubicBezTo>
                  <a:pt x="6936441" y="5202478"/>
                  <a:pt x="6922846" y="5209982"/>
                  <a:pt x="6920864" y="5220003"/>
                </a:cubicBezTo>
                <a:cubicBezTo>
                  <a:pt x="6902003" y="5258795"/>
                  <a:pt x="6863469" y="5243876"/>
                  <a:pt x="6834841" y="5266115"/>
                </a:cubicBezTo>
                <a:cubicBezTo>
                  <a:pt x="6800315" y="5289373"/>
                  <a:pt x="6805780" y="5289922"/>
                  <a:pt x="6777937" y="5332502"/>
                </a:cubicBezTo>
                <a:cubicBezTo>
                  <a:pt x="6765321" y="5328518"/>
                  <a:pt x="6759096" y="5331534"/>
                  <a:pt x="6752874" y="5340428"/>
                </a:cubicBezTo>
                <a:cubicBezTo>
                  <a:pt x="6735526" y="5351218"/>
                  <a:pt x="6717730" y="5333264"/>
                  <a:pt x="6711115" y="5353924"/>
                </a:cubicBezTo>
                <a:cubicBezTo>
                  <a:pt x="6709352" y="5351156"/>
                  <a:pt x="6706090" y="5350761"/>
                  <a:pt x="6702149" y="5351500"/>
                </a:cubicBezTo>
                <a:lnTo>
                  <a:pt x="6698458" y="5352743"/>
                </a:lnTo>
                <a:lnTo>
                  <a:pt x="6698049" y="5352570"/>
                </a:lnTo>
                <a:lnTo>
                  <a:pt x="6697297" y="5353134"/>
                </a:lnTo>
                <a:lnTo>
                  <a:pt x="6689118" y="5355890"/>
                </a:lnTo>
                <a:cubicBezTo>
                  <a:pt x="6680171" y="5359440"/>
                  <a:pt x="6671805" y="5362584"/>
                  <a:pt x="6670605" y="5355427"/>
                </a:cubicBezTo>
                <a:cubicBezTo>
                  <a:pt x="6665330" y="5354991"/>
                  <a:pt x="6661976" y="5355734"/>
                  <a:pt x="6659606" y="5357084"/>
                </a:cubicBezTo>
                <a:cubicBezTo>
                  <a:pt x="6654864" y="5359782"/>
                  <a:pt x="6654050" y="5364908"/>
                  <a:pt x="6649636" y="5367869"/>
                </a:cubicBezTo>
                <a:lnTo>
                  <a:pt x="6642159" y="5369506"/>
                </a:lnTo>
                <a:lnTo>
                  <a:pt x="6640764" y="5370991"/>
                </a:lnTo>
                <a:lnTo>
                  <a:pt x="6636665" y="5374002"/>
                </a:lnTo>
                <a:lnTo>
                  <a:pt x="6641287" y="5376181"/>
                </a:lnTo>
                <a:cubicBezTo>
                  <a:pt x="6646080" y="5377976"/>
                  <a:pt x="6597903" y="5386514"/>
                  <a:pt x="6591018" y="5390981"/>
                </a:cubicBezTo>
                <a:lnTo>
                  <a:pt x="6548326" y="5403583"/>
                </a:lnTo>
                <a:lnTo>
                  <a:pt x="6472868" y="5394733"/>
                </a:lnTo>
                <a:cubicBezTo>
                  <a:pt x="6457699" y="5415896"/>
                  <a:pt x="6417760" y="5410703"/>
                  <a:pt x="6401194" y="5422870"/>
                </a:cubicBezTo>
                <a:lnTo>
                  <a:pt x="6381961" y="5422940"/>
                </a:lnTo>
                <a:lnTo>
                  <a:pt x="6363834" y="5417751"/>
                </a:lnTo>
                <a:lnTo>
                  <a:pt x="6363997" y="5415912"/>
                </a:lnTo>
                <a:cubicBezTo>
                  <a:pt x="6363602" y="5414702"/>
                  <a:pt x="6362617" y="5414594"/>
                  <a:pt x="6361124" y="5415066"/>
                </a:cubicBezTo>
                <a:lnTo>
                  <a:pt x="6358507" y="5416224"/>
                </a:lnTo>
                <a:lnTo>
                  <a:pt x="6355073" y="5415242"/>
                </a:lnTo>
                <a:lnTo>
                  <a:pt x="6345676" y="5413049"/>
                </a:lnTo>
                <a:lnTo>
                  <a:pt x="6342596" y="5409297"/>
                </a:lnTo>
                <a:cubicBezTo>
                  <a:pt x="6333502" y="5403420"/>
                  <a:pt x="6312379" y="5410664"/>
                  <a:pt x="6305742" y="5401622"/>
                </a:cubicBezTo>
                <a:lnTo>
                  <a:pt x="6294445" y="5404149"/>
                </a:lnTo>
                <a:lnTo>
                  <a:pt x="6281414" y="5398024"/>
                </a:lnTo>
                <a:cubicBezTo>
                  <a:pt x="6269392" y="5392983"/>
                  <a:pt x="6257013" y="5390092"/>
                  <a:pt x="6243972" y="5395807"/>
                </a:cubicBezTo>
                <a:cubicBezTo>
                  <a:pt x="6248312" y="5382942"/>
                  <a:pt x="6211634" y="5399629"/>
                  <a:pt x="6202379" y="5388661"/>
                </a:cubicBezTo>
                <a:cubicBezTo>
                  <a:pt x="6196568" y="5379556"/>
                  <a:pt x="6184084" y="5382499"/>
                  <a:pt x="6173010" y="5380606"/>
                </a:cubicBezTo>
                <a:cubicBezTo>
                  <a:pt x="6162384" y="5372079"/>
                  <a:pt x="6109972" y="5371285"/>
                  <a:pt x="6093421" y="5375473"/>
                </a:cubicBezTo>
                <a:cubicBezTo>
                  <a:pt x="6048943" y="5392971"/>
                  <a:pt x="5995413" y="5360396"/>
                  <a:pt x="5959474" y="5373386"/>
                </a:cubicBezTo>
                <a:cubicBezTo>
                  <a:pt x="5949048" y="5374123"/>
                  <a:pt x="5939860" y="5373301"/>
                  <a:pt x="5931492" y="5371513"/>
                </a:cubicBezTo>
                <a:lnTo>
                  <a:pt x="5909558" y="5364228"/>
                </a:lnTo>
                <a:lnTo>
                  <a:pt x="5906319" y="5357590"/>
                </a:lnTo>
                <a:lnTo>
                  <a:pt x="5891268" y="5355650"/>
                </a:lnTo>
                <a:lnTo>
                  <a:pt x="5887711" y="5353947"/>
                </a:lnTo>
                <a:cubicBezTo>
                  <a:pt x="5880924" y="5350671"/>
                  <a:pt x="5874113" y="5347614"/>
                  <a:pt x="5866852" y="5345374"/>
                </a:cubicBezTo>
                <a:cubicBezTo>
                  <a:pt x="5859911" y="5373405"/>
                  <a:pt x="5803959" y="5330929"/>
                  <a:pt x="5811310" y="5356530"/>
                </a:cubicBezTo>
                <a:cubicBezTo>
                  <a:pt x="5780489" y="5350949"/>
                  <a:pt x="5782784" y="5364359"/>
                  <a:pt x="5770689" y="5359014"/>
                </a:cubicBezTo>
                <a:lnTo>
                  <a:pt x="5767719" y="5357260"/>
                </a:lnTo>
                <a:lnTo>
                  <a:pt x="5765688" y="5352793"/>
                </a:lnTo>
                <a:lnTo>
                  <a:pt x="5758598" y="5351053"/>
                </a:lnTo>
                <a:lnTo>
                  <a:pt x="5752036" y="5346019"/>
                </a:lnTo>
                <a:cubicBezTo>
                  <a:pt x="5676031" y="5353035"/>
                  <a:pt x="5573285" y="5304575"/>
                  <a:pt x="5503590" y="5325537"/>
                </a:cubicBezTo>
                <a:lnTo>
                  <a:pt x="5389848" y="5351472"/>
                </a:lnTo>
                <a:cubicBezTo>
                  <a:pt x="5378275" y="5360535"/>
                  <a:pt x="5357949" y="5362044"/>
                  <a:pt x="5344450" y="5354840"/>
                </a:cubicBezTo>
                <a:cubicBezTo>
                  <a:pt x="5342129" y="5353601"/>
                  <a:pt x="5340101" y="5352144"/>
                  <a:pt x="5338428" y="5350516"/>
                </a:cubicBezTo>
                <a:cubicBezTo>
                  <a:pt x="5303858" y="5372450"/>
                  <a:pt x="5291134" y="5358414"/>
                  <a:pt x="5273489" y="5373945"/>
                </a:cubicBezTo>
                <a:cubicBezTo>
                  <a:pt x="5228455" y="5376430"/>
                  <a:pt x="5198895" y="5356533"/>
                  <a:pt x="5182701" y="5370075"/>
                </a:cubicBezTo>
                <a:cubicBezTo>
                  <a:pt x="5161004" y="5366959"/>
                  <a:pt x="5136154" y="5346791"/>
                  <a:pt x="5114856" y="5361037"/>
                </a:cubicBezTo>
                <a:cubicBezTo>
                  <a:pt x="5116518" y="5347803"/>
                  <a:pt x="5086668" y="5368445"/>
                  <a:pt x="5076532" y="5358612"/>
                </a:cubicBezTo>
                <a:cubicBezTo>
                  <a:pt x="5069788" y="5350240"/>
                  <a:pt x="5059157" y="5354551"/>
                  <a:pt x="5048954" y="5353915"/>
                </a:cubicBezTo>
                <a:cubicBezTo>
                  <a:pt x="5038015" y="5346654"/>
                  <a:pt x="4991132" y="5351733"/>
                  <a:pt x="4977087" y="5357736"/>
                </a:cubicBezTo>
                <a:cubicBezTo>
                  <a:pt x="4940420" y="5380054"/>
                  <a:pt x="4887089" y="5353763"/>
                  <a:pt x="4857261" y="5370659"/>
                </a:cubicBezTo>
                <a:cubicBezTo>
                  <a:pt x="4820568" y="5378246"/>
                  <a:pt x="4797284" y="5358899"/>
                  <a:pt x="4769845" y="5353264"/>
                </a:cubicBezTo>
                <a:cubicBezTo>
                  <a:pt x="4768462" y="5381819"/>
                  <a:pt x="4711275" y="5345988"/>
                  <a:pt x="4722220" y="5370534"/>
                </a:cubicBezTo>
                <a:cubicBezTo>
                  <a:pt x="4684293" y="5367762"/>
                  <a:pt x="4704662" y="5391854"/>
                  <a:pt x="4667552" y="5366753"/>
                </a:cubicBezTo>
                <a:cubicBezTo>
                  <a:pt x="4600967" y="5382212"/>
                  <a:pt x="4513038" y="5362869"/>
                  <a:pt x="4454472" y="5391442"/>
                </a:cubicBezTo>
                <a:lnTo>
                  <a:pt x="4317219" y="5411554"/>
                </a:lnTo>
                <a:lnTo>
                  <a:pt x="4298346" y="5416146"/>
                </a:lnTo>
                <a:cubicBezTo>
                  <a:pt x="4298306" y="5416758"/>
                  <a:pt x="4298267" y="5417371"/>
                  <a:pt x="4298228" y="5417983"/>
                </a:cubicBezTo>
                <a:cubicBezTo>
                  <a:pt x="4297649" y="5419178"/>
                  <a:pt x="4296651" y="5419253"/>
                  <a:pt x="4295233" y="5418735"/>
                </a:cubicBezTo>
                <a:lnTo>
                  <a:pt x="4292799" y="5417494"/>
                </a:lnTo>
                <a:lnTo>
                  <a:pt x="4289225" y="5418364"/>
                </a:lnTo>
                <a:lnTo>
                  <a:pt x="4279515" y="5420247"/>
                </a:lnTo>
                <a:lnTo>
                  <a:pt x="4275872" y="5423890"/>
                </a:lnTo>
                <a:lnTo>
                  <a:pt x="4227055" y="5427466"/>
                </a:lnTo>
                <a:lnTo>
                  <a:pt x="4213123" y="5433155"/>
                </a:lnTo>
                <a:cubicBezTo>
                  <a:pt x="4200364" y="5437794"/>
                  <a:pt x="4187574" y="5440279"/>
                  <a:pt x="4175436" y="5434156"/>
                </a:cubicBezTo>
                <a:cubicBezTo>
                  <a:pt x="4177805" y="5447129"/>
                  <a:pt x="4143760" y="5429295"/>
                  <a:pt x="4132856" y="5439937"/>
                </a:cubicBezTo>
                <a:cubicBezTo>
                  <a:pt x="4125673" y="5448831"/>
                  <a:pt x="4113669" y="5445492"/>
                  <a:pt x="4102333" y="5447021"/>
                </a:cubicBezTo>
                <a:cubicBezTo>
                  <a:pt x="4090434" y="5455185"/>
                  <a:pt x="4038031" y="5454280"/>
                  <a:pt x="4022159" y="5449566"/>
                </a:cubicBezTo>
                <a:cubicBezTo>
                  <a:pt x="3980455" y="5430671"/>
                  <a:pt x="3922096" y="5461433"/>
                  <a:pt x="3888224" y="5447312"/>
                </a:cubicBezTo>
                <a:cubicBezTo>
                  <a:pt x="3877937" y="5446239"/>
                  <a:pt x="3868647" y="5446763"/>
                  <a:pt x="3860026" y="5448274"/>
                </a:cubicBezTo>
                <a:lnTo>
                  <a:pt x="3832796" y="5461349"/>
                </a:lnTo>
                <a:lnTo>
                  <a:pt x="3817485" y="5462797"/>
                </a:lnTo>
                <a:lnTo>
                  <a:pt x="3813676" y="5464379"/>
                </a:lnTo>
                <a:cubicBezTo>
                  <a:pt x="3806407" y="5467429"/>
                  <a:pt x="3799147" y="5470257"/>
                  <a:pt x="3791563" y="5472259"/>
                </a:cubicBezTo>
                <a:cubicBezTo>
                  <a:pt x="3788910" y="5444072"/>
                  <a:pt x="3726624" y="5484631"/>
                  <a:pt x="3737858" y="5459331"/>
                </a:cubicBezTo>
                <a:cubicBezTo>
                  <a:pt x="3706262" y="5463900"/>
                  <a:pt x="3710598" y="5450598"/>
                  <a:pt x="3697716" y="5455539"/>
                </a:cubicBezTo>
                <a:lnTo>
                  <a:pt x="3694487" y="5457193"/>
                </a:lnTo>
                <a:lnTo>
                  <a:pt x="3691779" y="5461582"/>
                </a:lnTo>
                <a:lnTo>
                  <a:pt x="3684442" y="5463086"/>
                </a:lnTo>
                <a:lnTo>
                  <a:pt x="3677129" y="5467898"/>
                </a:lnTo>
                <a:cubicBezTo>
                  <a:pt x="3602381" y="5458439"/>
                  <a:pt x="3505226" y="5485361"/>
                  <a:pt x="3438897" y="5462195"/>
                </a:cubicBezTo>
                <a:lnTo>
                  <a:pt x="3389756" y="5444428"/>
                </a:lnTo>
                <a:cubicBezTo>
                  <a:pt x="3364455" y="5437704"/>
                  <a:pt x="3342081" y="5466704"/>
                  <a:pt x="3316666" y="5450736"/>
                </a:cubicBezTo>
                <a:cubicBezTo>
                  <a:pt x="3306503" y="5441319"/>
                  <a:pt x="3286457" y="5439158"/>
                  <a:pt x="3271894" y="5445907"/>
                </a:cubicBezTo>
                <a:cubicBezTo>
                  <a:pt x="3269388" y="5447068"/>
                  <a:pt x="3267143" y="5448455"/>
                  <a:pt x="3265228" y="5450024"/>
                </a:cubicBezTo>
                <a:cubicBezTo>
                  <a:pt x="3234084" y="5427025"/>
                  <a:pt x="3219254" y="5440615"/>
                  <a:pt x="3204017" y="5424552"/>
                </a:cubicBezTo>
                <a:cubicBezTo>
                  <a:pt x="3159473" y="5420614"/>
                  <a:pt x="3126956" y="5439505"/>
                  <a:pt x="3112867" y="5425473"/>
                </a:cubicBezTo>
                <a:cubicBezTo>
                  <a:pt x="3090747" y="5427880"/>
                  <a:pt x="3062886" y="5447193"/>
                  <a:pt x="3043809" y="5432293"/>
                </a:cubicBezTo>
                <a:cubicBezTo>
                  <a:pt x="3043452" y="5445549"/>
                  <a:pt x="3016821" y="5423991"/>
                  <a:pt x="3005211" y="5433472"/>
                </a:cubicBezTo>
                <a:cubicBezTo>
                  <a:pt x="2997207" y="5441605"/>
                  <a:pt x="2987260" y="5436961"/>
                  <a:pt x="2976986" y="5437264"/>
                </a:cubicBezTo>
                <a:cubicBezTo>
                  <a:pt x="2964968" y="5444153"/>
                  <a:pt x="2918975" y="5437570"/>
                  <a:pt x="2905879" y="5431128"/>
                </a:cubicBezTo>
                <a:cubicBezTo>
                  <a:pt x="2872703" y="5407678"/>
                  <a:pt x="2815496" y="5432178"/>
                  <a:pt x="2788318" y="5414358"/>
                </a:cubicBezTo>
                <a:cubicBezTo>
                  <a:pt x="2746271" y="5410854"/>
                  <a:pt x="2685231" y="5410484"/>
                  <a:pt x="2653590" y="5410111"/>
                </a:cubicBezTo>
                <a:cubicBezTo>
                  <a:pt x="2615334" y="5411650"/>
                  <a:pt x="2639324" y="5388277"/>
                  <a:pt x="2598481" y="5412114"/>
                </a:cubicBezTo>
                <a:cubicBezTo>
                  <a:pt x="2534415" y="5394537"/>
                  <a:pt x="2387966" y="5438902"/>
                  <a:pt x="2333897" y="5408505"/>
                </a:cubicBezTo>
                <a:cubicBezTo>
                  <a:pt x="2279458" y="5405891"/>
                  <a:pt x="2312839" y="5402348"/>
                  <a:pt x="2271841" y="5396433"/>
                </a:cubicBezTo>
                <a:cubicBezTo>
                  <a:pt x="2263465" y="5363868"/>
                  <a:pt x="2168184" y="5361433"/>
                  <a:pt x="2143705" y="5345095"/>
                </a:cubicBezTo>
                <a:cubicBezTo>
                  <a:pt x="2087043" y="5343333"/>
                  <a:pt x="2041689" y="5319742"/>
                  <a:pt x="1986408" y="5335524"/>
                </a:cubicBezTo>
                <a:cubicBezTo>
                  <a:pt x="1983594" y="5331315"/>
                  <a:pt x="1979798" y="5327915"/>
                  <a:pt x="1975333" y="5325099"/>
                </a:cubicBezTo>
                <a:lnTo>
                  <a:pt x="1972441" y="5323775"/>
                </a:lnTo>
                <a:lnTo>
                  <a:pt x="1971497" y="5324412"/>
                </a:lnTo>
                <a:cubicBezTo>
                  <a:pt x="1967825" y="5325937"/>
                  <a:pt x="1963255" y="5326871"/>
                  <a:pt x="1956886" y="5327069"/>
                </a:cubicBezTo>
                <a:cubicBezTo>
                  <a:pt x="1957692" y="5357103"/>
                  <a:pt x="1944755" y="5337483"/>
                  <a:pt x="1924833" y="5344911"/>
                </a:cubicBezTo>
                <a:cubicBezTo>
                  <a:pt x="1907350" y="5349449"/>
                  <a:pt x="1899872" y="5360515"/>
                  <a:pt x="1885856" y="5367299"/>
                </a:cubicBezTo>
                <a:cubicBezTo>
                  <a:pt x="1874373" y="5371950"/>
                  <a:pt x="1870677" y="5363227"/>
                  <a:pt x="1855937" y="5372820"/>
                </a:cubicBezTo>
                <a:cubicBezTo>
                  <a:pt x="1826799" y="5367486"/>
                  <a:pt x="1805938" y="5389998"/>
                  <a:pt x="1784500" y="5395926"/>
                </a:cubicBezTo>
                <a:cubicBezTo>
                  <a:pt x="1777473" y="5395836"/>
                  <a:pt x="1756895" y="5401012"/>
                  <a:pt x="1737998" y="5407426"/>
                </a:cubicBezTo>
                <a:lnTo>
                  <a:pt x="1736716" y="5407939"/>
                </a:lnTo>
                <a:lnTo>
                  <a:pt x="1726742" y="5405934"/>
                </a:lnTo>
                <a:cubicBezTo>
                  <a:pt x="1724249" y="5404894"/>
                  <a:pt x="1723700" y="5403454"/>
                  <a:pt x="1726849" y="5401221"/>
                </a:cubicBezTo>
                <a:cubicBezTo>
                  <a:pt x="1723886" y="5399045"/>
                  <a:pt x="1720993" y="5398236"/>
                  <a:pt x="1718134" y="5398128"/>
                </a:cubicBezTo>
                <a:cubicBezTo>
                  <a:pt x="1712416" y="5397910"/>
                  <a:pt x="1706830" y="5400494"/>
                  <a:pt x="1701063" y="5400545"/>
                </a:cubicBezTo>
                <a:lnTo>
                  <a:pt x="1694634" y="5398728"/>
                </a:lnTo>
                <a:lnTo>
                  <a:pt x="1692270" y="5399053"/>
                </a:lnTo>
                <a:lnTo>
                  <a:pt x="1686657" y="5399247"/>
                </a:lnTo>
                <a:lnTo>
                  <a:pt x="1687479" y="5402165"/>
                </a:lnTo>
                <a:cubicBezTo>
                  <a:pt x="1688791" y="5404927"/>
                  <a:pt x="1689812" y="5407972"/>
                  <a:pt x="1680969" y="5407963"/>
                </a:cubicBezTo>
                <a:cubicBezTo>
                  <a:pt x="1662599" y="5406532"/>
                  <a:pt x="1656841" y="5418932"/>
                  <a:pt x="1648682" y="5407558"/>
                </a:cubicBezTo>
                <a:lnTo>
                  <a:pt x="1646819" y="5404306"/>
                </a:lnTo>
                <a:lnTo>
                  <a:pt x="1642743" y="5403927"/>
                </a:lnTo>
                <a:cubicBezTo>
                  <a:pt x="1640569" y="5404120"/>
                  <a:pt x="1639361" y="5404983"/>
                  <a:pt x="1639788" y="5407135"/>
                </a:cubicBezTo>
                <a:cubicBezTo>
                  <a:pt x="1622347" y="5398881"/>
                  <a:pt x="1603063" y="5413406"/>
                  <a:pt x="1585803" y="5416574"/>
                </a:cubicBezTo>
                <a:cubicBezTo>
                  <a:pt x="1572467" y="5408520"/>
                  <a:pt x="1549407" y="5423110"/>
                  <a:pt x="1513331" y="5423805"/>
                </a:cubicBezTo>
                <a:cubicBezTo>
                  <a:pt x="1498774" y="5414520"/>
                  <a:pt x="1489007" y="5424393"/>
                  <a:pt x="1460734" y="5411778"/>
                </a:cubicBezTo>
                <a:cubicBezTo>
                  <a:pt x="1459446" y="5412932"/>
                  <a:pt x="1457867" y="5413992"/>
                  <a:pt x="1456045" y="5414928"/>
                </a:cubicBezTo>
                <a:cubicBezTo>
                  <a:pt x="1445460" y="5420354"/>
                  <a:pt x="1429166" y="5420415"/>
                  <a:pt x="1419653" y="5415060"/>
                </a:cubicBezTo>
                <a:cubicBezTo>
                  <a:pt x="1374353" y="5398095"/>
                  <a:pt x="1332064" y="5398411"/>
                  <a:pt x="1292605" y="5394671"/>
                </a:cubicBezTo>
                <a:cubicBezTo>
                  <a:pt x="1247867" y="5392301"/>
                  <a:pt x="1276603" y="5411730"/>
                  <a:pt x="1221477" y="5395509"/>
                </a:cubicBezTo>
                <a:cubicBezTo>
                  <a:pt x="1215107" y="5402140"/>
                  <a:pt x="1207983" y="5402421"/>
                  <a:pt x="1196159" y="5399169"/>
                </a:cubicBezTo>
                <a:cubicBezTo>
                  <a:pt x="1174396" y="5398516"/>
                  <a:pt x="1175280" y="5415282"/>
                  <a:pt x="1153748" y="5405093"/>
                </a:cubicBezTo>
                <a:cubicBezTo>
                  <a:pt x="1157267" y="5414115"/>
                  <a:pt x="1112247" y="5408398"/>
                  <a:pt x="1121874" y="5417803"/>
                </a:cubicBezTo>
                <a:cubicBezTo>
                  <a:pt x="1107293" y="5425943"/>
                  <a:pt x="1100911" y="5412406"/>
                  <a:pt x="1086481" y="5419474"/>
                </a:cubicBezTo>
                <a:cubicBezTo>
                  <a:pt x="1070504" y="5421068"/>
                  <a:pt x="1096054" y="5409890"/>
                  <a:pt x="1078485" y="5409150"/>
                </a:cubicBezTo>
                <a:cubicBezTo>
                  <a:pt x="1057107" y="5409880"/>
                  <a:pt x="1057916" y="5393370"/>
                  <a:pt x="1040550" y="5414415"/>
                </a:cubicBezTo>
                <a:cubicBezTo>
                  <a:pt x="1018445" y="5409298"/>
                  <a:pt x="1013694" y="5418764"/>
                  <a:pt x="982981" y="5423575"/>
                </a:cubicBezTo>
                <a:cubicBezTo>
                  <a:pt x="970423" y="5418342"/>
                  <a:pt x="960063" y="5420960"/>
                  <a:pt x="949836" y="5426093"/>
                </a:cubicBezTo>
                <a:cubicBezTo>
                  <a:pt x="920168" y="5424861"/>
                  <a:pt x="892764" y="5432710"/>
                  <a:pt x="859237" y="5435973"/>
                </a:cubicBezTo>
                <a:cubicBezTo>
                  <a:pt x="823344" y="5430160"/>
                  <a:pt x="804272" y="5444731"/>
                  <a:pt x="768445" y="5448159"/>
                </a:cubicBezTo>
                <a:cubicBezTo>
                  <a:pt x="733630" y="5434899"/>
                  <a:pt x="744432" y="5468566"/>
                  <a:pt x="714393" y="5468302"/>
                </a:cubicBezTo>
                <a:cubicBezTo>
                  <a:pt x="665910" y="5456640"/>
                  <a:pt x="715197" y="5479526"/>
                  <a:pt x="639791" y="5476924"/>
                </a:cubicBezTo>
                <a:cubicBezTo>
                  <a:pt x="635590" y="5474880"/>
                  <a:pt x="626375" y="5477333"/>
                  <a:pt x="627266" y="5480260"/>
                </a:cubicBezTo>
                <a:cubicBezTo>
                  <a:pt x="622501" y="5479477"/>
                  <a:pt x="611196" y="5474127"/>
                  <a:pt x="609977" y="5478891"/>
                </a:cubicBezTo>
                <a:cubicBezTo>
                  <a:pt x="585928" y="5480121"/>
                  <a:pt x="562064" y="5478026"/>
                  <a:pt x="540688" y="5472807"/>
                </a:cubicBezTo>
                <a:cubicBezTo>
                  <a:pt x="494260" y="5482226"/>
                  <a:pt x="519722" y="5459453"/>
                  <a:pt x="486194" y="5462661"/>
                </a:cubicBezTo>
                <a:cubicBezTo>
                  <a:pt x="459222" y="5472731"/>
                  <a:pt x="449283" y="5465413"/>
                  <a:pt x="418164" y="5472485"/>
                </a:cubicBezTo>
                <a:cubicBezTo>
                  <a:pt x="407504" y="5457469"/>
                  <a:pt x="388899" y="5474930"/>
                  <a:pt x="376724" y="5470967"/>
                </a:cubicBezTo>
                <a:cubicBezTo>
                  <a:pt x="357541" y="5489409"/>
                  <a:pt x="329120" y="5456071"/>
                  <a:pt x="308908" y="5457025"/>
                </a:cubicBezTo>
                <a:cubicBezTo>
                  <a:pt x="274916" y="5461376"/>
                  <a:pt x="238368" y="5480973"/>
                  <a:pt x="219416" y="5463995"/>
                </a:cubicBezTo>
                <a:cubicBezTo>
                  <a:pt x="217077" y="5471389"/>
                  <a:pt x="220429" y="5481203"/>
                  <a:pt x="200977" y="5480608"/>
                </a:cubicBezTo>
                <a:cubicBezTo>
                  <a:pt x="193315" y="5484612"/>
                  <a:pt x="192227" y="5495868"/>
                  <a:pt x="176226" y="5491022"/>
                </a:cubicBezTo>
                <a:cubicBezTo>
                  <a:pt x="195501" y="5480307"/>
                  <a:pt x="163065" y="5480325"/>
                  <a:pt x="165702" y="5468604"/>
                </a:cubicBezTo>
                <a:cubicBezTo>
                  <a:pt x="141228" y="5462364"/>
                  <a:pt x="86026" y="5474606"/>
                  <a:pt x="88282" y="5453658"/>
                </a:cubicBezTo>
                <a:cubicBezTo>
                  <a:pt x="80722" y="5441690"/>
                  <a:pt x="50300" y="5462007"/>
                  <a:pt x="49602" y="5448762"/>
                </a:cubicBezTo>
                <a:cubicBezTo>
                  <a:pt x="42967" y="5453333"/>
                  <a:pt x="33469" y="5452380"/>
                  <a:pt x="22844" y="5450459"/>
                </a:cubicBezTo>
                <a:lnTo>
                  <a:pt x="0" y="54476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CD6552F-C98B-4FBA-842F-3EF2D5ACA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099" y="585274"/>
            <a:ext cx="7036051" cy="5492212"/>
          </a:xfrm>
          <a:custGeom>
            <a:avLst/>
            <a:gdLst>
              <a:gd name="connsiteX0" fmla="*/ 0 w 7036051"/>
              <a:gd name="connsiteY0" fmla="*/ 0 h 5492212"/>
              <a:gd name="connsiteX1" fmla="*/ 7036051 w 7036051"/>
              <a:gd name="connsiteY1" fmla="*/ 0 h 5492212"/>
              <a:gd name="connsiteX2" fmla="*/ 7036051 w 7036051"/>
              <a:gd name="connsiteY2" fmla="*/ 5163846 h 5492212"/>
              <a:gd name="connsiteX3" fmla="*/ 7012593 w 7036051"/>
              <a:gd name="connsiteY3" fmla="*/ 5176898 h 5492212"/>
              <a:gd name="connsiteX4" fmla="*/ 6958601 w 7036051"/>
              <a:gd name="connsiteY4" fmla="*/ 5204359 h 5492212"/>
              <a:gd name="connsiteX5" fmla="*/ 6951226 w 7036051"/>
              <a:gd name="connsiteY5" fmla="*/ 5203241 h 5492212"/>
              <a:gd name="connsiteX6" fmla="*/ 6920864 w 7036051"/>
              <a:gd name="connsiteY6" fmla="*/ 5220003 h 5492212"/>
              <a:gd name="connsiteX7" fmla="*/ 6834841 w 7036051"/>
              <a:gd name="connsiteY7" fmla="*/ 5266115 h 5492212"/>
              <a:gd name="connsiteX8" fmla="*/ 6777937 w 7036051"/>
              <a:gd name="connsiteY8" fmla="*/ 5332502 h 5492212"/>
              <a:gd name="connsiteX9" fmla="*/ 6752874 w 7036051"/>
              <a:gd name="connsiteY9" fmla="*/ 5340428 h 5492212"/>
              <a:gd name="connsiteX10" fmla="*/ 6711115 w 7036051"/>
              <a:gd name="connsiteY10" fmla="*/ 5353924 h 5492212"/>
              <a:gd name="connsiteX11" fmla="*/ 6702149 w 7036051"/>
              <a:gd name="connsiteY11" fmla="*/ 5351500 h 5492212"/>
              <a:gd name="connsiteX12" fmla="*/ 6698458 w 7036051"/>
              <a:gd name="connsiteY12" fmla="*/ 5352743 h 5492212"/>
              <a:gd name="connsiteX13" fmla="*/ 6698049 w 7036051"/>
              <a:gd name="connsiteY13" fmla="*/ 5352570 h 5492212"/>
              <a:gd name="connsiteX14" fmla="*/ 6697297 w 7036051"/>
              <a:gd name="connsiteY14" fmla="*/ 5353134 h 5492212"/>
              <a:gd name="connsiteX15" fmla="*/ 6689118 w 7036051"/>
              <a:gd name="connsiteY15" fmla="*/ 5355890 h 5492212"/>
              <a:gd name="connsiteX16" fmla="*/ 6670605 w 7036051"/>
              <a:gd name="connsiteY16" fmla="*/ 5355427 h 5492212"/>
              <a:gd name="connsiteX17" fmla="*/ 6659606 w 7036051"/>
              <a:gd name="connsiteY17" fmla="*/ 5357084 h 5492212"/>
              <a:gd name="connsiteX18" fmla="*/ 6649636 w 7036051"/>
              <a:gd name="connsiteY18" fmla="*/ 5367869 h 5492212"/>
              <a:gd name="connsiteX19" fmla="*/ 6642159 w 7036051"/>
              <a:gd name="connsiteY19" fmla="*/ 5369506 h 5492212"/>
              <a:gd name="connsiteX20" fmla="*/ 6640764 w 7036051"/>
              <a:gd name="connsiteY20" fmla="*/ 5370991 h 5492212"/>
              <a:gd name="connsiteX21" fmla="*/ 6636665 w 7036051"/>
              <a:gd name="connsiteY21" fmla="*/ 5374002 h 5492212"/>
              <a:gd name="connsiteX22" fmla="*/ 6641287 w 7036051"/>
              <a:gd name="connsiteY22" fmla="*/ 5376181 h 5492212"/>
              <a:gd name="connsiteX23" fmla="*/ 6591018 w 7036051"/>
              <a:gd name="connsiteY23" fmla="*/ 5390981 h 5492212"/>
              <a:gd name="connsiteX24" fmla="*/ 6548326 w 7036051"/>
              <a:gd name="connsiteY24" fmla="*/ 5403583 h 5492212"/>
              <a:gd name="connsiteX25" fmla="*/ 6472868 w 7036051"/>
              <a:gd name="connsiteY25" fmla="*/ 5394733 h 5492212"/>
              <a:gd name="connsiteX26" fmla="*/ 6401194 w 7036051"/>
              <a:gd name="connsiteY26" fmla="*/ 5422870 h 5492212"/>
              <a:gd name="connsiteX27" fmla="*/ 6381961 w 7036051"/>
              <a:gd name="connsiteY27" fmla="*/ 5422940 h 5492212"/>
              <a:gd name="connsiteX28" fmla="*/ 6363834 w 7036051"/>
              <a:gd name="connsiteY28" fmla="*/ 5417751 h 5492212"/>
              <a:gd name="connsiteX29" fmla="*/ 6363997 w 7036051"/>
              <a:gd name="connsiteY29" fmla="*/ 5415912 h 5492212"/>
              <a:gd name="connsiteX30" fmla="*/ 6361124 w 7036051"/>
              <a:gd name="connsiteY30" fmla="*/ 5415066 h 5492212"/>
              <a:gd name="connsiteX31" fmla="*/ 6358507 w 7036051"/>
              <a:gd name="connsiteY31" fmla="*/ 5416224 h 5492212"/>
              <a:gd name="connsiteX32" fmla="*/ 6355073 w 7036051"/>
              <a:gd name="connsiteY32" fmla="*/ 5415242 h 5492212"/>
              <a:gd name="connsiteX33" fmla="*/ 6345676 w 7036051"/>
              <a:gd name="connsiteY33" fmla="*/ 5413049 h 5492212"/>
              <a:gd name="connsiteX34" fmla="*/ 6342596 w 7036051"/>
              <a:gd name="connsiteY34" fmla="*/ 5409297 h 5492212"/>
              <a:gd name="connsiteX35" fmla="*/ 6305742 w 7036051"/>
              <a:gd name="connsiteY35" fmla="*/ 5401622 h 5492212"/>
              <a:gd name="connsiteX36" fmla="*/ 6294445 w 7036051"/>
              <a:gd name="connsiteY36" fmla="*/ 5404149 h 5492212"/>
              <a:gd name="connsiteX37" fmla="*/ 6281414 w 7036051"/>
              <a:gd name="connsiteY37" fmla="*/ 5398024 h 5492212"/>
              <a:gd name="connsiteX38" fmla="*/ 6243972 w 7036051"/>
              <a:gd name="connsiteY38" fmla="*/ 5395807 h 5492212"/>
              <a:gd name="connsiteX39" fmla="*/ 6202379 w 7036051"/>
              <a:gd name="connsiteY39" fmla="*/ 5388661 h 5492212"/>
              <a:gd name="connsiteX40" fmla="*/ 6173010 w 7036051"/>
              <a:gd name="connsiteY40" fmla="*/ 5380606 h 5492212"/>
              <a:gd name="connsiteX41" fmla="*/ 6093421 w 7036051"/>
              <a:gd name="connsiteY41" fmla="*/ 5375473 h 5492212"/>
              <a:gd name="connsiteX42" fmla="*/ 5959474 w 7036051"/>
              <a:gd name="connsiteY42" fmla="*/ 5373386 h 5492212"/>
              <a:gd name="connsiteX43" fmla="*/ 5931492 w 7036051"/>
              <a:gd name="connsiteY43" fmla="*/ 5371513 h 5492212"/>
              <a:gd name="connsiteX44" fmla="*/ 5909558 w 7036051"/>
              <a:gd name="connsiteY44" fmla="*/ 5364228 h 5492212"/>
              <a:gd name="connsiteX45" fmla="*/ 5906319 w 7036051"/>
              <a:gd name="connsiteY45" fmla="*/ 5357590 h 5492212"/>
              <a:gd name="connsiteX46" fmla="*/ 5891268 w 7036051"/>
              <a:gd name="connsiteY46" fmla="*/ 5355650 h 5492212"/>
              <a:gd name="connsiteX47" fmla="*/ 5887711 w 7036051"/>
              <a:gd name="connsiteY47" fmla="*/ 5353947 h 5492212"/>
              <a:gd name="connsiteX48" fmla="*/ 5866852 w 7036051"/>
              <a:gd name="connsiteY48" fmla="*/ 5345374 h 5492212"/>
              <a:gd name="connsiteX49" fmla="*/ 5811310 w 7036051"/>
              <a:gd name="connsiteY49" fmla="*/ 5356530 h 5492212"/>
              <a:gd name="connsiteX50" fmla="*/ 5770689 w 7036051"/>
              <a:gd name="connsiteY50" fmla="*/ 5359014 h 5492212"/>
              <a:gd name="connsiteX51" fmla="*/ 5767719 w 7036051"/>
              <a:gd name="connsiteY51" fmla="*/ 5357260 h 5492212"/>
              <a:gd name="connsiteX52" fmla="*/ 5765688 w 7036051"/>
              <a:gd name="connsiteY52" fmla="*/ 5352793 h 5492212"/>
              <a:gd name="connsiteX53" fmla="*/ 5758598 w 7036051"/>
              <a:gd name="connsiteY53" fmla="*/ 5351053 h 5492212"/>
              <a:gd name="connsiteX54" fmla="*/ 5752036 w 7036051"/>
              <a:gd name="connsiteY54" fmla="*/ 5346019 h 5492212"/>
              <a:gd name="connsiteX55" fmla="*/ 5503590 w 7036051"/>
              <a:gd name="connsiteY55" fmla="*/ 5325537 h 5492212"/>
              <a:gd name="connsiteX56" fmla="*/ 5389848 w 7036051"/>
              <a:gd name="connsiteY56" fmla="*/ 5351472 h 5492212"/>
              <a:gd name="connsiteX57" fmla="*/ 5344450 w 7036051"/>
              <a:gd name="connsiteY57" fmla="*/ 5354840 h 5492212"/>
              <a:gd name="connsiteX58" fmla="*/ 5338428 w 7036051"/>
              <a:gd name="connsiteY58" fmla="*/ 5350516 h 5492212"/>
              <a:gd name="connsiteX59" fmla="*/ 5273489 w 7036051"/>
              <a:gd name="connsiteY59" fmla="*/ 5373945 h 5492212"/>
              <a:gd name="connsiteX60" fmla="*/ 5182701 w 7036051"/>
              <a:gd name="connsiteY60" fmla="*/ 5370075 h 5492212"/>
              <a:gd name="connsiteX61" fmla="*/ 5114856 w 7036051"/>
              <a:gd name="connsiteY61" fmla="*/ 5361037 h 5492212"/>
              <a:gd name="connsiteX62" fmla="*/ 5076532 w 7036051"/>
              <a:gd name="connsiteY62" fmla="*/ 5358612 h 5492212"/>
              <a:gd name="connsiteX63" fmla="*/ 5048954 w 7036051"/>
              <a:gd name="connsiteY63" fmla="*/ 5353915 h 5492212"/>
              <a:gd name="connsiteX64" fmla="*/ 4977087 w 7036051"/>
              <a:gd name="connsiteY64" fmla="*/ 5357736 h 5492212"/>
              <a:gd name="connsiteX65" fmla="*/ 4857261 w 7036051"/>
              <a:gd name="connsiteY65" fmla="*/ 5370659 h 5492212"/>
              <a:gd name="connsiteX66" fmla="*/ 4769845 w 7036051"/>
              <a:gd name="connsiteY66" fmla="*/ 5353264 h 5492212"/>
              <a:gd name="connsiteX67" fmla="*/ 4722220 w 7036051"/>
              <a:gd name="connsiteY67" fmla="*/ 5370534 h 5492212"/>
              <a:gd name="connsiteX68" fmla="*/ 4667552 w 7036051"/>
              <a:gd name="connsiteY68" fmla="*/ 5366753 h 5492212"/>
              <a:gd name="connsiteX69" fmla="*/ 4454472 w 7036051"/>
              <a:gd name="connsiteY69" fmla="*/ 5391442 h 5492212"/>
              <a:gd name="connsiteX70" fmla="*/ 4317219 w 7036051"/>
              <a:gd name="connsiteY70" fmla="*/ 5411554 h 5492212"/>
              <a:gd name="connsiteX71" fmla="*/ 4298346 w 7036051"/>
              <a:gd name="connsiteY71" fmla="*/ 5416146 h 5492212"/>
              <a:gd name="connsiteX72" fmla="*/ 4298228 w 7036051"/>
              <a:gd name="connsiteY72" fmla="*/ 5417983 h 5492212"/>
              <a:gd name="connsiteX73" fmla="*/ 4295233 w 7036051"/>
              <a:gd name="connsiteY73" fmla="*/ 5418735 h 5492212"/>
              <a:gd name="connsiteX74" fmla="*/ 4292799 w 7036051"/>
              <a:gd name="connsiteY74" fmla="*/ 5417494 h 5492212"/>
              <a:gd name="connsiteX75" fmla="*/ 4289225 w 7036051"/>
              <a:gd name="connsiteY75" fmla="*/ 5418364 h 5492212"/>
              <a:gd name="connsiteX76" fmla="*/ 4279515 w 7036051"/>
              <a:gd name="connsiteY76" fmla="*/ 5420247 h 5492212"/>
              <a:gd name="connsiteX77" fmla="*/ 4275872 w 7036051"/>
              <a:gd name="connsiteY77" fmla="*/ 5423890 h 5492212"/>
              <a:gd name="connsiteX78" fmla="*/ 4227055 w 7036051"/>
              <a:gd name="connsiteY78" fmla="*/ 5427466 h 5492212"/>
              <a:gd name="connsiteX79" fmla="*/ 4213123 w 7036051"/>
              <a:gd name="connsiteY79" fmla="*/ 5433155 h 5492212"/>
              <a:gd name="connsiteX80" fmla="*/ 4175436 w 7036051"/>
              <a:gd name="connsiteY80" fmla="*/ 5434156 h 5492212"/>
              <a:gd name="connsiteX81" fmla="*/ 4132856 w 7036051"/>
              <a:gd name="connsiteY81" fmla="*/ 5439937 h 5492212"/>
              <a:gd name="connsiteX82" fmla="*/ 4102333 w 7036051"/>
              <a:gd name="connsiteY82" fmla="*/ 5447021 h 5492212"/>
              <a:gd name="connsiteX83" fmla="*/ 4022159 w 7036051"/>
              <a:gd name="connsiteY83" fmla="*/ 5449566 h 5492212"/>
              <a:gd name="connsiteX84" fmla="*/ 3888224 w 7036051"/>
              <a:gd name="connsiteY84" fmla="*/ 5447312 h 5492212"/>
              <a:gd name="connsiteX85" fmla="*/ 3860026 w 7036051"/>
              <a:gd name="connsiteY85" fmla="*/ 5448274 h 5492212"/>
              <a:gd name="connsiteX86" fmla="*/ 3832796 w 7036051"/>
              <a:gd name="connsiteY86" fmla="*/ 5461349 h 5492212"/>
              <a:gd name="connsiteX87" fmla="*/ 3817485 w 7036051"/>
              <a:gd name="connsiteY87" fmla="*/ 5462797 h 5492212"/>
              <a:gd name="connsiteX88" fmla="*/ 3813676 w 7036051"/>
              <a:gd name="connsiteY88" fmla="*/ 5464379 h 5492212"/>
              <a:gd name="connsiteX89" fmla="*/ 3791563 w 7036051"/>
              <a:gd name="connsiteY89" fmla="*/ 5472259 h 5492212"/>
              <a:gd name="connsiteX90" fmla="*/ 3737858 w 7036051"/>
              <a:gd name="connsiteY90" fmla="*/ 5459331 h 5492212"/>
              <a:gd name="connsiteX91" fmla="*/ 3697716 w 7036051"/>
              <a:gd name="connsiteY91" fmla="*/ 5455539 h 5492212"/>
              <a:gd name="connsiteX92" fmla="*/ 3694487 w 7036051"/>
              <a:gd name="connsiteY92" fmla="*/ 5457193 h 5492212"/>
              <a:gd name="connsiteX93" fmla="*/ 3691779 w 7036051"/>
              <a:gd name="connsiteY93" fmla="*/ 5461582 h 5492212"/>
              <a:gd name="connsiteX94" fmla="*/ 3684442 w 7036051"/>
              <a:gd name="connsiteY94" fmla="*/ 5463086 h 5492212"/>
              <a:gd name="connsiteX95" fmla="*/ 3677129 w 7036051"/>
              <a:gd name="connsiteY95" fmla="*/ 5467898 h 5492212"/>
              <a:gd name="connsiteX96" fmla="*/ 3438897 w 7036051"/>
              <a:gd name="connsiteY96" fmla="*/ 5462195 h 5492212"/>
              <a:gd name="connsiteX97" fmla="*/ 3389756 w 7036051"/>
              <a:gd name="connsiteY97" fmla="*/ 5444428 h 5492212"/>
              <a:gd name="connsiteX98" fmla="*/ 3316666 w 7036051"/>
              <a:gd name="connsiteY98" fmla="*/ 5450736 h 5492212"/>
              <a:gd name="connsiteX99" fmla="*/ 3271894 w 7036051"/>
              <a:gd name="connsiteY99" fmla="*/ 5445907 h 5492212"/>
              <a:gd name="connsiteX100" fmla="*/ 3265228 w 7036051"/>
              <a:gd name="connsiteY100" fmla="*/ 5450024 h 5492212"/>
              <a:gd name="connsiteX101" fmla="*/ 3204017 w 7036051"/>
              <a:gd name="connsiteY101" fmla="*/ 5424552 h 5492212"/>
              <a:gd name="connsiteX102" fmla="*/ 3112867 w 7036051"/>
              <a:gd name="connsiteY102" fmla="*/ 5425473 h 5492212"/>
              <a:gd name="connsiteX103" fmla="*/ 3043809 w 7036051"/>
              <a:gd name="connsiteY103" fmla="*/ 5432293 h 5492212"/>
              <a:gd name="connsiteX104" fmla="*/ 3005211 w 7036051"/>
              <a:gd name="connsiteY104" fmla="*/ 5433472 h 5492212"/>
              <a:gd name="connsiteX105" fmla="*/ 2976986 w 7036051"/>
              <a:gd name="connsiteY105" fmla="*/ 5437264 h 5492212"/>
              <a:gd name="connsiteX106" fmla="*/ 2905879 w 7036051"/>
              <a:gd name="connsiteY106" fmla="*/ 5431128 h 5492212"/>
              <a:gd name="connsiteX107" fmla="*/ 2788318 w 7036051"/>
              <a:gd name="connsiteY107" fmla="*/ 5414358 h 5492212"/>
              <a:gd name="connsiteX108" fmla="*/ 2653590 w 7036051"/>
              <a:gd name="connsiteY108" fmla="*/ 5410111 h 5492212"/>
              <a:gd name="connsiteX109" fmla="*/ 2598481 w 7036051"/>
              <a:gd name="connsiteY109" fmla="*/ 5412114 h 5492212"/>
              <a:gd name="connsiteX110" fmla="*/ 2333897 w 7036051"/>
              <a:gd name="connsiteY110" fmla="*/ 5408505 h 5492212"/>
              <a:gd name="connsiteX111" fmla="*/ 2271841 w 7036051"/>
              <a:gd name="connsiteY111" fmla="*/ 5396433 h 5492212"/>
              <a:gd name="connsiteX112" fmla="*/ 2143705 w 7036051"/>
              <a:gd name="connsiteY112" fmla="*/ 5345095 h 5492212"/>
              <a:gd name="connsiteX113" fmla="*/ 1986408 w 7036051"/>
              <a:gd name="connsiteY113" fmla="*/ 5335524 h 5492212"/>
              <a:gd name="connsiteX114" fmla="*/ 1975333 w 7036051"/>
              <a:gd name="connsiteY114" fmla="*/ 5325099 h 5492212"/>
              <a:gd name="connsiteX115" fmla="*/ 1972441 w 7036051"/>
              <a:gd name="connsiteY115" fmla="*/ 5323775 h 5492212"/>
              <a:gd name="connsiteX116" fmla="*/ 1971497 w 7036051"/>
              <a:gd name="connsiteY116" fmla="*/ 5324412 h 5492212"/>
              <a:gd name="connsiteX117" fmla="*/ 1956886 w 7036051"/>
              <a:gd name="connsiteY117" fmla="*/ 5327069 h 5492212"/>
              <a:gd name="connsiteX118" fmla="*/ 1924833 w 7036051"/>
              <a:gd name="connsiteY118" fmla="*/ 5344911 h 5492212"/>
              <a:gd name="connsiteX119" fmla="*/ 1885856 w 7036051"/>
              <a:gd name="connsiteY119" fmla="*/ 5367299 h 5492212"/>
              <a:gd name="connsiteX120" fmla="*/ 1855937 w 7036051"/>
              <a:gd name="connsiteY120" fmla="*/ 5372820 h 5492212"/>
              <a:gd name="connsiteX121" fmla="*/ 1784500 w 7036051"/>
              <a:gd name="connsiteY121" fmla="*/ 5395926 h 5492212"/>
              <a:gd name="connsiteX122" fmla="*/ 1737998 w 7036051"/>
              <a:gd name="connsiteY122" fmla="*/ 5407426 h 5492212"/>
              <a:gd name="connsiteX123" fmla="*/ 1736716 w 7036051"/>
              <a:gd name="connsiteY123" fmla="*/ 5407939 h 5492212"/>
              <a:gd name="connsiteX124" fmla="*/ 1726742 w 7036051"/>
              <a:gd name="connsiteY124" fmla="*/ 5405934 h 5492212"/>
              <a:gd name="connsiteX125" fmla="*/ 1726849 w 7036051"/>
              <a:gd name="connsiteY125" fmla="*/ 5401221 h 5492212"/>
              <a:gd name="connsiteX126" fmla="*/ 1718134 w 7036051"/>
              <a:gd name="connsiteY126" fmla="*/ 5398128 h 5492212"/>
              <a:gd name="connsiteX127" fmla="*/ 1701063 w 7036051"/>
              <a:gd name="connsiteY127" fmla="*/ 5400545 h 5492212"/>
              <a:gd name="connsiteX128" fmla="*/ 1694634 w 7036051"/>
              <a:gd name="connsiteY128" fmla="*/ 5398728 h 5492212"/>
              <a:gd name="connsiteX129" fmla="*/ 1692270 w 7036051"/>
              <a:gd name="connsiteY129" fmla="*/ 5399053 h 5492212"/>
              <a:gd name="connsiteX130" fmla="*/ 1686657 w 7036051"/>
              <a:gd name="connsiteY130" fmla="*/ 5399247 h 5492212"/>
              <a:gd name="connsiteX131" fmla="*/ 1687479 w 7036051"/>
              <a:gd name="connsiteY131" fmla="*/ 5402165 h 5492212"/>
              <a:gd name="connsiteX132" fmla="*/ 1680969 w 7036051"/>
              <a:gd name="connsiteY132" fmla="*/ 5407963 h 5492212"/>
              <a:gd name="connsiteX133" fmla="*/ 1648682 w 7036051"/>
              <a:gd name="connsiteY133" fmla="*/ 5407558 h 5492212"/>
              <a:gd name="connsiteX134" fmla="*/ 1646819 w 7036051"/>
              <a:gd name="connsiteY134" fmla="*/ 5404306 h 5492212"/>
              <a:gd name="connsiteX135" fmla="*/ 1642743 w 7036051"/>
              <a:gd name="connsiteY135" fmla="*/ 5403927 h 5492212"/>
              <a:gd name="connsiteX136" fmla="*/ 1639788 w 7036051"/>
              <a:gd name="connsiteY136" fmla="*/ 5407135 h 5492212"/>
              <a:gd name="connsiteX137" fmla="*/ 1585803 w 7036051"/>
              <a:gd name="connsiteY137" fmla="*/ 5416574 h 5492212"/>
              <a:gd name="connsiteX138" fmla="*/ 1513331 w 7036051"/>
              <a:gd name="connsiteY138" fmla="*/ 5423805 h 5492212"/>
              <a:gd name="connsiteX139" fmla="*/ 1460734 w 7036051"/>
              <a:gd name="connsiteY139" fmla="*/ 5411778 h 5492212"/>
              <a:gd name="connsiteX140" fmla="*/ 1456045 w 7036051"/>
              <a:gd name="connsiteY140" fmla="*/ 5414928 h 5492212"/>
              <a:gd name="connsiteX141" fmla="*/ 1419653 w 7036051"/>
              <a:gd name="connsiteY141" fmla="*/ 5415060 h 5492212"/>
              <a:gd name="connsiteX142" fmla="*/ 1292605 w 7036051"/>
              <a:gd name="connsiteY142" fmla="*/ 5394671 h 5492212"/>
              <a:gd name="connsiteX143" fmla="*/ 1221477 w 7036051"/>
              <a:gd name="connsiteY143" fmla="*/ 5395509 h 5492212"/>
              <a:gd name="connsiteX144" fmla="*/ 1196159 w 7036051"/>
              <a:gd name="connsiteY144" fmla="*/ 5399169 h 5492212"/>
              <a:gd name="connsiteX145" fmla="*/ 1153748 w 7036051"/>
              <a:gd name="connsiteY145" fmla="*/ 5405093 h 5492212"/>
              <a:gd name="connsiteX146" fmla="*/ 1121874 w 7036051"/>
              <a:gd name="connsiteY146" fmla="*/ 5417803 h 5492212"/>
              <a:gd name="connsiteX147" fmla="*/ 1086481 w 7036051"/>
              <a:gd name="connsiteY147" fmla="*/ 5419474 h 5492212"/>
              <a:gd name="connsiteX148" fmla="*/ 1078485 w 7036051"/>
              <a:gd name="connsiteY148" fmla="*/ 5409150 h 5492212"/>
              <a:gd name="connsiteX149" fmla="*/ 1040550 w 7036051"/>
              <a:gd name="connsiteY149" fmla="*/ 5414415 h 5492212"/>
              <a:gd name="connsiteX150" fmla="*/ 982981 w 7036051"/>
              <a:gd name="connsiteY150" fmla="*/ 5423575 h 5492212"/>
              <a:gd name="connsiteX151" fmla="*/ 949836 w 7036051"/>
              <a:gd name="connsiteY151" fmla="*/ 5426093 h 5492212"/>
              <a:gd name="connsiteX152" fmla="*/ 859237 w 7036051"/>
              <a:gd name="connsiteY152" fmla="*/ 5435973 h 5492212"/>
              <a:gd name="connsiteX153" fmla="*/ 768445 w 7036051"/>
              <a:gd name="connsiteY153" fmla="*/ 5448159 h 5492212"/>
              <a:gd name="connsiteX154" fmla="*/ 714393 w 7036051"/>
              <a:gd name="connsiteY154" fmla="*/ 5468302 h 5492212"/>
              <a:gd name="connsiteX155" fmla="*/ 639791 w 7036051"/>
              <a:gd name="connsiteY155" fmla="*/ 5476924 h 5492212"/>
              <a:gd name="connsiteX156" fmla="*/ 627266 w 7036051"/>
              <a:gd name="connsiteY156" fmla="*/ 5480260 h 5492212"/>
              <a:gd name="connsiteX157" fmla="*/ 609977 w 7036051"/>
              <a:gd name="connsiteY157" fmla="*/ 5478891 h 5492212"/>
              <a:gd name="connsiteX158" fmla="*/ 540688 w 7036051"/>
              <a:gd name="connsiteY158" fmla="*/ 5472807 h 5492212"/>
              <a:gd name="connsiteX159" fmla="*/ 486194 w 7036051"/>
              <a:gd name="connsiteY159" fmla="*/ 5462661 h 5492212"/>
              <a:gd name="connsiteX160" fmla="*/ 418164 w 7036051"/>
              <a:gd name="connsiteY160" fmla="*/ 5472485 h 5492212"/>
              <a:gd name="connsiteX161" fmla="*/ 376724 w 7036051"/>
              <a:gd name="connsiteY161" fmla="*/ 5470967 h 5492212"/>
              <a:gd name="connsiteX162" fmla="*/ 308908 w 7036051"/>
              <a:gd name="connsiteY162" fmla="*/ 5457025 h 5492212"/>
              <a:gd name="connsiteX163" fmla="*/ 219416 w 7036051"/>
              <a:gd name="connsiteY163" fmla="*/ 5463995 h 5492212"/>
              <a:gd name="connsiteX164" fmla="*/ 200977 w 7036051"/>
              <a:gd name="connsiteY164" fmla="*/ 5480608 h 5492212"/>
              <a:gd name="connsiteX165" fmla="*/ 176226 w 7036051"/>
              <a:gd name="connsiteY165" fmla="*/ 5491022 h 5492212"/>
              <a:gd name="connsiteX166" fmla="*/ 165702 w 7036051"/>
              <a:gd name="connsiteY166" fmla="*/ 5468604 h 5492212"/>
              <a:gd name="connsiteX167" fmla="*/ 88282 w 7036051"/>
              <a:gd name="connsiteY167" fmla="*/ 5453658 h 5492212"/>
              <a:gd name="connsiteX168" fmla="*/ 49602 w 7036051"/>
              <a:gd name="connsiteY168" fmla="*/ 5448762 h 5492212"/>
              <a:gd name="connsiteX169" fmla="*/ 22844 w 7036051"/>
              <a:gd name="connsiteY169" fmla="*/ 5450459 h 5492212"/>
              <a:gd name="connsiteX170" fmla="*/ 0 w 7036051"/>
              <a:gd name="connsiteY170" fmla="*/ 5447653 h 549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7036051" h="5492212">
                <a:moveTo>
                  <a:pt x="0" y="0"/>
                </a:moveTo>
                <a:lnTo>
                  <a:pt x="7036051" y="0"/>
                </a:lnTo>
                <a:lnTo>
                  <a:pt x="7036051" y="5163846"/>
                </a:lnTo>
                <a:lnTo>
                  <a:pt x="7012593" y="5176898"/>
                </a:lnTo>
                <a:cubicBezTo>
                  <a:pt x="7010768" y="5193373"/>
                  <a:pt x="6968133" y="5178026"/>
                  <a:pt x="6958601" y="5204359"/>
                </a:cubicBezTo>
                <a:cubicBezTo>
                  <a:pt x="6956255" y="5203750"/>
                  <a:pt x="6953771" y="5203373"/>
                  <a:pt x="6951226" y="5203241"/>
                </a:cubicBezTo>
                <a:cubicBezTo>
                  <a:pt x="6936441" y="5202478"/>
                  <a:pt x="6922846" y="5209982"/>
                  <a:pt x="6920864" y="5220003"/>
                </a:cubicBezTo>
                <a:cubicBezTo>
                  <a:pt x="6902003" y="5258795"/>
                  <a:pt x="6863469" y="5243876"/>
                  <a:pt x="6834841" y="5266115"/>
                </a:cubicBezTo>
                <a:cubicBezTo>
                  <a:pt x="6800315" y="5289373"/>
                  <a:pt x="6805780" y="5289922"/>
                  <a:pt x="6777937" y="5332502"/>
                </a:cubicBezTo>
                <a:cubicBezTo>
                  <a:pt x="6765321" y="5328518"/>
                  <a:pt x="6759096" y="5331534"/>
                  <a:pt x="6752874" y="5340428"/>
                </a:cubicBezTo>
                <a:cubicBezTo>
                  <a:pt x="6735526" y="5351218"/>
                  <a:pt x="6717730" y="5333264"/>
                  <a:pt x="6711115" y="5353924"/>
                </a:cubicBezTo>
                <a:cubicBezTo>
                  <a:pt x="6709352" y="5351156"/>
                  <a:pt x="6706090" y="5350761"/>
                  <a:pt x="6702149" y="5351500"/>
                </a:cubicBezTo>
                <a:lnTo>
                  <a:pt x="6698458" y="5352743"/>
                </a:lnTo>
                <a:lnTo>
                  <a:pt x="6698049" y="5352570"/>
                </a:lnTo>
                <a:lnTo>
                  <a:pt x="6697297" y="5353134"/>
                </a:lnTo>
                <a:lnTo>
                  <a:pt x="6689118" y="5355890"/>
                </a:lnTo>
                <a:cubicBezTo>
                  <a:pt x="6680171" y="5359440"/>
                  <a:pt x="6671805" y="5362584"/>
                  <a:pt x="6670605" y="5355427"/>
                </a:cubicBezTo>
                <a:cubicBezTo>
                  <a:pt x="6665330" y="5354991"/>
                  <a:pt x="6661976" y="5355734"/>
                  <a:pt x="6659606" y="5357084"/>
                </a:cubicBezTo>
                <a:cubicBezTo>
                  <a:pt x="6654864" y="5359782"/>
                  <a:pt x="6654050" y="5364908"/>
                  <a:pt x="6649636" y="5367869"/>
                </a:cubicBezTo>
                <a:lnTo>
                  <a:pt x="6642159" y="5369506"/>
                </a:lnTo>
                <a:lnTo>
                  <a:pt x="6640764" y="5370991"/>
                </a:lnTo>
                <a:lnTo>
                  <a:pt x="6636665" y="5374002"/>
                </a:lnTo>
                <a:lnTo>
                  <a:pt x="6641287" y="5376181"/>
                </a:lnTo>
                <a:cubicBezTo>
                  <a:pt x="6646080" y="5377976"/>
                  <a:pt x="6597903" y="5386514"/>
                  <a:pt x="6591018" y="5390981"/>
                </a:cubicBezTo>
                <a:lnTo>
                  <a:pt x="6548326" y="5403583"/>
                </a:lnTo>
                <a:lnTo>
                  <a:pt x="6472868" y="5394733"/>
                </a:lnTo>
                <a:cubicBezTo>
                  <a:pt x="6457699" y="5415896"/>
                  <a:pt x="6417760" y="5410703"/>
                  <a:pt x="6401194" y="5422870"/>
                </a:cubicBezTo>
                <a:lnTo>
                  <a:pt x="6381961" y="5422940"/>
                </a:lnTo>
                <a:lnTo>
                  <a:pt x="6363834" y="5417751"/>
                </a:lnTo>
                <a:lnTo>
                  <a:pt x="6363997" y="5415912"/>
                </a:lnTo>
                <a:cubicBezTo>
                  <a:pt x="6363602" y="5414702"/>
                  <a:pt x="6362617" y="5414594"/>
                  <a:pt x="6361124" y="5415066"/>
                </a:cubicBezTo>
                <a:lnTo>
                  <a:pt x="6358507" y="5416224"/>
                </a:lnTo>
                <a:lnTo>
                  <a:pt x="6355073" y="5415242"/>
                </a:lnTo>
                <a:lnTo>
                  <a:pt x="6345676" y="5413049"/>
                </a:lnTo>
                <a:lnTo>
                  <a:pt x="6342596" y="5409297"/>
                </a:lnTo>
                <a:cubicBezTo>
                  <a:pt x="6333502" y="5403420"/>
                  <a:pt x="6312379" y="5410664"/>
                  <a:pt x="6305742" y="5401622"/>
                </a:cubicBezTo>
                <a:lnTo>
                  <a:pt x="6294445" y="5404149"/>
                </a:lnTo>
                <a:lnTo>
                  <a:pt x="6281414" y="5398024"/>
                </a:lnTo>
                <a:cubicBezTo>
                  <a:pt x="6269392" y="5392983"/>
                  <a:pt x="6257013" y="5390092"/>
                  <a:pt x="6243972" y="5395807"/>
                </a:cubicBezTo>
                <a:cubicBezTo>
                  <a:pt x="6248312" y="5382942"/>
                  <a:pt x="6211634" y="5399629"/>
                  <a:pt x="6202379" y="5388661"/>
                </a:cubicBezTo>
                <a:cubicBezTo>
                  <a:pt x="6196568" y="5379556"/>
                  <a:pt x="6184084" y="5382499"/>
                  <a:pt x="6173010" y="5380606"/>
                </a:cubicBezTo>
                <a:cubicBezTo>
                  <a:pt x="6162384" y="5372079"/>
                  <a:pt x="6109972" y="5371285"/>
                  <a:pt x="6093421" y="5375473"/>
                </a:cubicBezTo>
                <a:cubicBezTo>
                  <a:pt x="6048943" y="5392971"/>
                  <a:pt x="5995413" y="5360396"/>
                  <a:pt x="5959474" y="5373386"/>
                </a:cubicBezTo>
                <a:cubicBezTo>
                  <a:pt x="5949048" y="5374123"/>
                  <a:pt x="5939860" y="5373301"/>
                  <a:pt x="5931492" y="5371513"/>
                </a:cubicBezTo>
                <a:lnTo>
                  <a:pt x="5909558" y="5364228"/>
                </a:lnTo>
                <a:lnTo>
                  <a:pt x="5906319" y="5357590"/>
                </a:lnTo>
                <a:lnTo>
                  <a:pt x="5891268" y="5355650"/>
                </a:lnTo>
                <a:lnTo>
                  <a:pt x="5887711" y="5353947"/>
                </a:lnTo>
                <a:cubicBezTo>
                  <a:pt x="5880924" y="5350671"/>
                  <a:pt x="5874113" y="5347614"/>
                  <a:pt x="5866852" y="5345374"/>
                </a:cubicBezTo>
                <a:cubicBezTo>
                  <a:pt x="5859911" y="5373405"/>
                  <a:pt x="5803959" y="5330929"/>
                  <a:pt x="5811310" y="5356530"/>
                </a:cubicBezTo>
                <a:cubicBezTo>
                  <a:pt x="5780489" y="5350949"/>
                  <a:pt x="5782784" y="5364359"/>
                  <a:pt x="5770689" y="5359014"/>
                </a:cubicBezTo>
                <a:lnTo>
                  <a:pt x="5767719" y="5357260"/>
                </a:lnTo>
                <a:lnTo>
                  <a:pt x="5765688" y="5352793"/>
                </a:lnTo>
                <a:lnTo>
                  <a:pt x="5758598" y="5351053"/>
                </a:lnTo>
                <a:lnTo>
                  <a:pt x="5752036" y="5346019"/>
                </a:lnTo>
                <a:cubicBezTo>
                  <a:pt x="5676031" y="5353035"/>
                  <a:pt x="5573285" y="5304575"/>
                  <a:pt x="5503590" y="5325537"/>
                </a:cubicBezTo>
                <a:lnTo>
                  <a:pt x="5389848" y="5351472"/>
                </a:lnTo>
                <a:cubicBezTo>
                  <a:pt x="5378275" y="5360535"/>
                  <a:pt x="5357949" y="5362044"/>
                  <a:pt x="5344450" y="5354840"/>
                </a:cubicBezTo>
                <a:cubicBezTo>
                  <a:pt x="5342129" y="5353601"/>
                  <a:pt x="5340101" y="5352144"/>
                  <a:pt x="5338428" y="5350516"/>
                </a:cubicBezTo>
                <a:cubicBezTo>
                  <a:pt x="5303858" y="5372450"/>
                  <a:pt x="5291134" y="5358414"/>
                  <a:pt x="5273489" y="5373945"/>
                </a:cubicBezTo>
                <a:cubicBezTo>
                  <a:pt x="5228455" y="5376430"/>
                  <a:pt x="5198895" y="5356533"/>
                  <a:pt x="5182701" y="5370075"/>
                </a:cubicBezTo>
                <a:cubicBezTo>
                  <a:pt x="5161004" y="5366959"/>
                  <a:pt x="5136154" y="5346791"/>
                  <a:pt x="5114856" y="5361037"/>
                </a:cubicBezTo>
                <a:cubicBezTo>
                  <a:pt x="5116518" y="5347803"/>
                  <a:pt x="5086668" y="5368445"/>
                  <a:pt x="5076532" y="5358612"/>
                </a:cubicBezTo>
                <a:cubicBezTo>
                  <a:pt x="5069788" y="5350240"/>
                  <a:pt x="5059157" y="5354551"/>
                  <a:pt x="5048954" y="5353915"/>
                </a:cubicBezTo>
                <a:cubicBezTo>
                  <a:pt x="5038015" y="5346654"/>
                  <a:pt x="4991132" y="5351733"/>
                  <a:pt x="4977087" y="5357736"/>
                </a:cubicBezTo>
                <a:cubicBezTo>
                  <a:pt x="4940420" y="5380054"/>
                  <a:pt x="4887089" y="5353763"/>
                  <a:pt x="4857261" y="5370659"/>
                </a:cubicBezTo>
                <a:cubicBezTo>
                  <a:pt x="4820568" y="5378246"/>
                  <a:pt x="4797284" y="5358899"/>
                  <a:pt x="4769845" y="5353264"/>
                </a:cubicBezTo>
                <a:cubicBezTo>
                  <a:pt x="4768462" y="5381819"/>
                  <a:pt x="4711275" y="5345988"/>
                  <a:pt x="4722220" y="5370534"/>
                </a:cubicBezTo>
                <a:cubicBezTo>
                  <a:pt x="4684293" y="5367762"/>
                  <a:pt x="4704662" y="5391854"/>
                  <a:pt x="4667552" y="5366753"/>
                </a:cubicBezTo>
                <a:cubicBezTo>
                  <a:pt x="4600967" y="5382212"/>
                  <a:pt x="4513038" y="5362869"/>
                  <a:pt x="4454472" y="5391442"/>
                </a:cubicBezTo>
                <a:lnTo>
                  <a:pt x="4317219" y="5411554"/>
                </a:lnTo>
                <a:lnTo>
                  <a:pt x="4298346" y="5416146"/>
                </a:lnTo>
                <a:cubicBezTo>
                  <a:pt x="4298306" y="5416758"/>
                  <a:pt x="4298267" y="5417371"/>
                  <a:pt x="4298228" y="5417983"/>
                </a:cubicBezTo>
                <a:cubicBezTo>
                  <a:pt x="4297649" y="5419178"/>
                  <a:pt x="4296651" y="5419253"/>
                  <a:pt x="4295233" y="5418735"/>
                </a:cubicBezTo>
                <a:lnTo>
                  <a:pt x="4292799" y="5417494"/>
                </a:lnTo>
                <a:lnTo>
                  <a:pt x="4289225" y="5418364"/>
                </a:lnTo>
                <a:lnTo>
                  <a:pt x="4279515" y="5420247"/>
                </a:lnTo>
                <a:lnTo>
                  <a:pt x="4275872" y="5423890"/>
                </a:lnTo>
                <a:lnTo>
                  <a:pt x="4227055" y="5427466"/>
                </a:lnTo>
                <a:lnTo>
                  <a:pt x="4213123" y="5433155"/>
                </a:lnTo>
                <a:cubicBezTo>
                  <a:pt x="4200364" y="5437794"/>
                  <a:pt x="4187574" y="5440279"/>
                  <a:pt x="4175436" y="5434156"/>
                </a:cubicBezTo>
                <a:cubicBezTo>
                  <a:pt x="4177805" y="5447129"/>
                  <a:pt x="4143760" y="5429295"/>
                  <a:pt x="4132856" y="5439937"/>
                </a:cubicBezTo>
                <a:cubicBezTo>
                  <a:pt x="4125673" y="5448831"/>
                  <a:pt x="4113669" y="5445492"/>
                  <a:pt x="4102333" y="5447021"/>
                </a:cubicBezTo>
                <a:cubicBezTo>
                  <a:pt x="4090434" y="5455185"/>
                  <a:pt x="4038031" y="5454280"/>
                  <a:pt x="4022159" y="5449566"/>
                </a:cubicBezTo>
                <a:cubicBezTo>
                  <a:pt x="3980455" y="5430671"/>
                  <a:pt x="3922096" y="5461433"/>
                  <a:pt x="3888224" y="5447312"/>
                </a:cubicBezTo>
                <a:cubicBezTo>
                  <a:pt x="3877937" y="5446239"/>
                  <a:pt x="3868647" y="5446763"/>
                  <a:pt x="3860026" y="5448274"/>
                </a:cubicBezTo>
                <a:lnTo>
                  <a:pt x="3832796" y="5461349"/>
                </a:lnTo>
                <a:lnTo>
                  <a:pt x="3817485" y="5462797"/>
                </a:lnTo>
                <a:lnTo>
                  <a:pt x="3813676" y="5464379"/>
                </a:lnTo>
                <a:cubicBezTo>
                  <a:pt x="3806407" y="5467429"/>
                  <a:pt x="3799147" y="5470257"/>
                  <a:pt x="3791563" y="5472259"/>
                </a:cubicBezTo>
                <a:cubicBezTo>
                  <a:pt x="3788910" y="5444072"/>
                  <a:pt x="3726624" y="5484631"/>
                  <a:pt x="3737858" y="5459331"/>
                </a:cubicBezTo>
                <a:cubicBezTo>
                  <a:pt x="3706262" y="5463900"/>
                  <a:pt x="3710598" y="5450598"/>
                  <a:pt x="3697716" y="5455539"/>
                </a:cubicBezTo>
                <a:lnTo>
                  <a:pt x="3694487" y="5457193"/>
                </a:lnTo>
                <a:lnTo>
                  <a:pt x="3691779" y="5461582"/>
                </a:lnTo>
                <a:lnTo>
                  <a:pt x="3684442" y="5463086"/>
                </a:lnTo>
                <a:lnTo>
                  <a:pt x="3677129" y="5467898"/>
                </a:lnTo>
                <a:cubicBezTo>
                  <a:pt x="3602381" y="5458439"/>
                  <a:pt x="3505226" y="5485361"/>
                  <a:pt x="3438897" y="5462195"/>
                </a:cubicBezTo>
                <a:lnTo>
                  <a:pt x="3389756" y="5444428"/>
                </a:lnTo>
                <a:cubicBezTo>
                  <a:pt x="3364455" y="5437704"/>
                  <a:pt x="3342081" y="5466704"/>
                  <a:pt x="3316666" y="5450736"/>
                </a:cubicBezTo>
                <a:cubicBezTo>
                  <a:pt x="3306503" y="5441319"/>
                  <a:pt x="3286457" y="5439158"/>
                  <a:pt x="3271894" y="5445907"/>
                </a:cubicBezTo>
                <a:cubicBezTo>
                  <a:pt x="3269388" y="5447068"/>
                  <a:pt x="3267143" y="5448455"/>
                  <a:pt x="3265228" y="5450024"/>
                </a:cubicBezTo>
                <a:cubicBezTo>
                  <a:pt x="3234084" y="5427025"/>
                  <a:pt x="3219254" y="5440615"/>
                  <a:pt x="3204017" y="5424552"/>
                </a:cubicBezTo>
                <a:cubicBezTo>
                  <a:pt x="3159473" y="5420614"/>
                  <a:pt x="3126956" y="5439505"/>
                  <a:pt x="3112867" y="5425473"/>
                </a:cubicBezTo>
                <a:cubicBezTo>
                  <a:pt x="3090747" y="5427880"/>
                  <a:pt x="3062886" y="5447193"/>
                  <a:pt x="3043809" y="5432293"/>
                </a:cubicBezTo>
                <a:cubicBezTo>
                  <a:pt x="3043452" y="5445549"/>
                  <a:pt x="3016821" y="5423991"/>
                  <a:pt x="3005211" y="5433472"/>
                </a:cubicBezTo>
                <a:cubicBezTo>
                  <a:pt x="2997207" y="5441605"/>
                  <a:pt x="2987260" y="5436961"/>
                  <a:pt x="2976986" y="5437264"/>
                </a:cubicBezTo>
                <a:cubicBezTo>
                  <a:pt x="2964968" y="5444153"/>
                  <a:pt x="2918975" y="5437570"/>
                  <a:pt x="2905879" y="5431128"/>
                </a:cubicBezTo>
                <a:cubicBezTo>
                  <a:pt x="2872703" y="5407678"/>
                  <a:pt x="2815496" y="5432178"/>
                  <a:pt x="2788318" y="5414358"/>
                </a:cubicBezTo>
                <a:cubicBezTo>
                  <a:pt x="2746271" y="5410854"/>
                  <a:pt x="2685231" y="5410484"/>
                  <a:pt x="2653590" y="5410111"/>
                </a:cubicBezTo>
                <a:cubicBezTo>
                  <a:pt x="2615334" y="5411650"/>
                  <a:pt x="2639324" y="5388277"/>
                  <a:pt x="2598481" y="5412114"/>
                </a:cubicBezTo>
                <a:cubicBezTo>
                  <a:pt x="2534415" y="5394537"/>
                  <a:pt x="2387966" y="5438902"/>
                  <a:pt x="2333897" y="5408505"/>
                </a:cubicBezTo>
                <a:cubicBezTo>
                  <a:pt x="2279458" y="5405891"/>
                  <a:pt x="2312839" y="5402348"/>
                  <a:pt x="2271841" y="5396433"/>
                </a:cubicBezTo>
                <a:cubicBezTo>
                  <a:pt x="2263465" y="5363868"/>
                  <a:pt x="2168184" y="5361433"/>
                  <a:pt x="2143705" y="5345095"/>
                </a:cubicBezTo>
                <a:cubicBezTo>
                  <a:pt x="2087043" y="5343333"/>
                  <a:pt x="2041689" y="5319742"/>
                  <a:pt x="1986408" y="5335524"/>
                </a:cubicBezTo>
                <a:cubicBezTo>
                  <a:pt x="1983594" y="5331315"/>
                  <a:pt x="1979798" y="5327915"/>
                  <a:pt x="1975333" y="5325099"/>
                </a:cubicBezTo>
                <a:lnTo>
                  <a:pt x="1972441" y="5323775"/>
                </a:lnTo>
                <a:lnTo>
                  <a:pt x="1971497" y="5324412"/>
                </a:lnTo>
                <a:cubicBezTo>
                  <a:pt x="1967825" y="5325937"/>
                  <a:pt x="1963255" y="5326871"/>
                  <a:pt x="1956886" y="5327069"/>
                </a:cubicBezTo>
                <a:cubicBezTo>
                  <a:pt x="1957692" y="5357103"/>
                  <a:pt x="1944755" y="5337483"/>
                  <a:pt x="1924833" y="5344911"/>
                </a:cubicBezTo>
                <a:cubicBezTo>
                  <a:pt x="1907350" y="5349449"/>
                  <a:pt x="1899872" y="5360515"/>
                  <a:pt x="1885856" y="5367299"/>
                </a:cubicBezTo>
                <a:cubicBezTo>
                  <a:pt x="1874373" y="5371950"/>
                  <a:pt x="1870677" y="5363227"/>
                  <a:pt x="1855937" y="5372820"/>
                </a:cubicBezTo>
                <a:cubicBezTo>
                  <a:pt x="1826799" y="5367486"/>
                  <a:pt x="1805938" y="5389998"/>
                  <a:pt x="1784500" y="5395926"/>
                </a:cubicBezTo>
                <a:cubicBezTo>
                  <a:pt x="1777473" y="5395836"/>
                  <a:pt x="1756895" y="5401012"/>
                  <a:pt x="1737998" y="5407426"/>
                </a:cubicBezTo>
                <a:lnTo>
                  <a:pt x="1736716" y="5407939"/>
                </a:lnTo>
                <a:lnTo>
                  <a:pt x="1726742" y="5405934"/>
                </a:lnTo>
                <a:cubicBezTo>
                  <a:pt x="1724249" y="5404894"/>
                  <a:pt x="1723700" y="5403454"/>
                  <a:pt x="1726849" y="5401221"/>
                </a:cubicBezTo>
                <a:cubicBezTo>
                  <a:pt x="1723886" y="5399045"/>
                  <a:pt x="1720993" y="5398236"/>
                  <a:pt x="1718134" y="5398128"/>
                </a:cubicBezTo>
                <a:cubicBezTo>
                  <a:pt x="1712416" y="5397910"/>
                  <a:pt x="1706830" y="5400494"/>
                  <a:pt x="1701063" y="5400545"/>
                </a:cubicBezTo>
                <a:lnTo>
                  <a:pt x="1694634" y="5398728"/>
                </a:lnTo>
                <a:lnTo>
                  <a:pt x="1692270" y="5399053"/>
                </a:lnTo>
                <a:lnTo>
                  <a:pt x="1686657" y="5399247"/>
                </a:lnTo>
                <a:lnTo>
                  <a:pt x="1687479" y="5402165"/>
                </a:lnTo>
                <a:cubicBezTo>
                  <a:pt x="1688791" y="5404927"/>
                  <a:pt x="1689812" y="5407972"/>
                  <a:pt x="1680969" y="5407963"/>
                </a:cubicBezTo>
                <a:cubicBezTo>
                  <a:pt x="1662599" y="5406532"/>
                  <a:pt x="1656841" y="5418932"/>
                  <a:pt x="1648682" y="5407558"/>
                </a:cubicBezTo>
                <a:lnTo>
                  <a:pt x="1646819" y="5404306"/>
                </a:lnTo>
                <a:lnTo>
                  <a:pt x="1642743" y="5403927"/>
                </a:lnTo>
                <a:cubicBezTo>
                  <a:pt x="1640569" y="5404120"/>
                  <a:pt x="1639361" y="5404983"/>
                  <a:pt x="1639788" y="5407135"/>
                </a:cubicBezTo>
                <a:cubicBezTo>
                  <a:pt x="1622347" y="5398881"/>
                  <a:pt x="1603063" y="5413406"/>
                  <a:pt x="1585803" y="5416574"/>
                </a:cubicBezTo>
                <a:cubicBezTo>
                  <a:pt x="1572467" y="5408520"/>
                  <a:pt x="1549407" y="5423110"/>
                  <a:pt x="1513331" y="5423805"/>
                </a:cubicBezTo>
                <a:cubicBezTo>
                  <a:pt x="1498774" y="5414520"/>
                  <a:pt x="1489007" y="5424393"/>
                  <a:pt x="1460734" y="5411778"/>
                </a:cubicBezTo>
                <a:cubicBezTo>
                  <a:pt x="1459446" y="5412932"/>
                  <a:pt x="1457867" y="5413992"/>
                  <a:pt x="1456045" y="5414928"/>
                </a:cubicBezTo>
                <a:cubicBezTo>
                  <a:pt x="1445460" y="5420354"/>
                  <a:pt x="1429166" y="5420415"/>
                  <a:pt x="1419653" y="5415060"/>
                </a:cubicBezTo>
                <a:cubicBezTo>
                  <a:pt x="1374353" y="5398095"/>
                  <a:pt x="1332064" y="5398411"/>
                  <a:pt x="1292605" y="5394671"/>
                </a:cubicBezTo>
                <a:cubicBezTo>
                  <a:pt x="1247867" y="5392301"/>
                  <a:pt x="1276603" y="5411730"/>
                  <a:pt x="1221477" y="5395509"/>
                </a:cubicBezTo>
                <a:cubicBezTo>
                  <a:pt x="1215107" y="5402140"/>
                  <a:pt x="1207983" y="5402421"/>
                  <a:pt x="1196159" y="5399169"/>
                </a:cubicBezTo>
                <a:cubicBezTo>
                  <a:pt x="1174396" y="5398516"/>
                  <a:pt x="1175280" y="5415282"/>
                  <a:pt x="1153748" y="5405093"/>
                </a:cubicBezTo>
                <a:cubicBezTo>
                  <a:pt x="1157267" y="5414115"/>
                  <a:pt x="1112247" y="5408398"/>
                  <a:pt x="1121874" y="5417803"/>
                </a:cubicBezTo>
                <a:cubicBezTo>
                  <a:pt x="1107293" y="5425943"/>
                  <a:pt x="1100911" y="5412406"/>
                  <a:pt x="1086481" y="5419474"/>
                </a:cubicBezTo>
                <a:cubicBezTo>
                  <a:pt x="1070504" y="5421068"/>
                  <a:pt x="1096054" y="5409890"/>
                  <a:pt x="1078485" y="5409150"/>
                </a:cubicBezTo>
                <a:cubicBezTo>
                  <a:pt x="1057107" y="5409880"/>
                  <a:pt x="1057916" y="5393370"/>
                  <a:pt x="1040550" y="5414415"/>
                </a:cubicBezTo>
                <a:cubicBezTo>
                  <a:pt x="1018445" y="5409298"/>
                  <a:pt x="1013694" y="5418764"/>
                  <a:pt x="982981" y="5423575"/>
                </a:cubicBezTo>
                <a:cubicBezTo>
                  <a:pt x="970423" y="5418342"/>
                  <a:pt x="960063" y="5420960"/>
                  <a:pt x="949836" y="5426093"/>
                </a:cubicBezTo>
                <a:cubicBezTo>
                  <a:pt x="920168" y="5424861"/>
                  <a:pt x="892764" y="5432710"/>
                  <a:pt x="859237" y="5435973"/>
                </a:cubicBezTo>
                <a:cubicBezTo>
                  <a:pt x="823344" y="5430160"/>
                  <a:pt x="804272" y="5444731"/>
                  <a:pt x="768445" y="5448159"/>
                </a:cubicBezTo>
                <a:cubicBezTo>
                  <a:pt x="733630" y="5434899"/>
                  <a:pt x="744432" y="5468566"/>
                  <a:pt x="714393" y="5468302"/>
                </a:cubicBezTo>
                <a:cubicBezTo>
                  <a:pt x="665910" y="5456640"/>
                  <a:pt x="715197" y="5479526"/>
                  <a:pt x="639791" y="5476924"/>
                </a:cubicBezTo>
                <a:cubicBezTo>
                  <a:pt x="635590" y="5474880"/>
                  <a:pt x="626375" y="5477333"/>
                  <a:pt x="627266" y="5480260"/>
                </a:cubicBezTo>
                <a:cubicBezTo>
                  <a:pt x="622501" y="5479477"/>
                  <a:pt x="611196" y="5474127"/>
                  <a:pt x="609977" y="5478891"/>
                </a:cubicBezTo>
                <a:cubicBezTo>
                  <a:pt x="585928" y="5480121"/>
                  <a:pt x="562064" y="5478026"/>
                  <a:pt x="540688" y="5472807"/>
                </a:cubicBezTo>
                <a:cubicBezTo>
                  <a:pt x="494260" y="5482226"/>
                  <a:pt x="519722" y="5459453"/>
                  <a:pt x="486194" y="5462661"/>
                </a:cubicBezTo>
                <a:cubicBezTo>
                  <a:pt x="459222" y="5472731"/>
                  <a:pt x="449283" y="5465413"/>
                  <a:pt x="418164" y="5472485"/>
                </a:cubicBezTo>
                <a:cubicBezTo>
                  <a:pt x="407504" y="5457469"/>
                  <a:pt x="388899" y="5474930"/>
                  <a:pt x="376724" y="5470967"/>
                </a:cubicBezTo>
                <a:cubicBezTo>
                  <a:pt x="357541" y="5489409"/>
                  <a:pt x="329120" y="5456071"/>
                  <a:pt x="308908" y="5457025"/>
                </a:cubicBezTo>
                <a:cubicBezTo>
                  <a:pt x="274916" y="5461376"/>
                  <a:pt x="238368" y="5480973"/>
                  <a:pt x="219416" y="5463995"/>
                </a:cubicBezTo>
                <a:cubicBezTo>
                  <a:pt x="217077" y="5471389"/>
                  <a:pt x="220429" y="5481203"/>
                  <a:pt x="200977" y="5480608"/>
                </a:cubicBezTo>
                <a:cubicBezTo>
                  <a:pt x="193315" y="5484612"/>
                  <a:pt x="192227" y="5495868"/>
                  <a:pt x="176226" y="5491022"/>
                </a:cubicBezTo>
                <a:cubicBezTo>
                  <a:pt x="195501" y="5480307"/>
                  <a:pt x="163065" y="5480325"/>
                  <a:pt x="165702" y="5468604"/>
                </a:cubicBezTo>
                <a:cubicBezTo>
                  <a:pt x="141228" y="5462364"/>
                  <a:pt x="86026" y="5474606"/>
                  <a:pt x="88282" y="5453658"/>
                </a:cubicBezTo>
                <a:cubicBezTo>
                  <a:pt x="80722" y="5441690"/>
                  <a:pt x="50300" y="5462007"/>
                  <a:pt x="49602" y="5448762"/>
                </a:cubicBezTo>
                <a:cubicBezTo>
                  <a:pt x="42967" y="5453333"/>
                  <a:pt x="33469" y="5452380"/>
                  <a:pt x="22844" y="5450459"/>
                </a:cubicBezTo>
                <a:lnTo>
                  <a:pt x="0" y="5447653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7B148C1-F8E6-9FE1-2694-AE26FD4C6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900" y="1071349"/>
            <a:ext cx="5886449" cy="12114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/>
              <a:t>Lessons Learned</a:t>
            </a: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05249" y="395108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2E53A9C3-1A4E-7092-C703-23489A17CA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3384" y="2419350"/>
            <a:ext cx="5751481" cy="32376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dirty="0"/>
              <a:t>Clear prioritization and focus are essential to success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dirty="0"/>
              <a:t>Engagement across leadership and operational teams is critical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dirty="0"/>
              <a:t>Structured framework drives alignment &amp; accountability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US" dirty="0"/>
              <a:t>Continuous monitoring ensures accountability and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17178132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062AD6-BB14-115B-574C-ABEE5FA60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4983252-791A-C219-1834-320CFC62F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976360" cy="16184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What’s next at Heritage Health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E3104607-6B10-ADC4-C803-2B6F38FAB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5240" y="2499361"/>
            <a:ext cx="8074815" cy="32705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200" dirty="0"/>
              <a:t>Expand and scale initiatives</a:t>
            </a:r>
          </a:p>
          <a:p>
            <a:pPr algn="l"/>
            <a:r>
              <a:rPr lang="en-US" sz="2200" dirty="0"/>
              <a:t>Refine workflows &amp; care coordination processes</a:t>
            </a:r>
          </a:p>
          <a:p>
            <a:pPr algn="l"/>
            <a:r>
              <a:rPr lang="en-US" sz="2200" dirty="0"/>
              <a:t>Deepen patient engagement</a:t>
            </a:r>
          </a:p>
          <a:p>
            <a:pPr algn="l"/>
            <a:r>
              <a:rPr lang="en-US" sz="2200" dirty="0"/>
              <a:t>Evaluate team support structures</a:t>
            </a:r>
          </a:p>
          <a:p>
            <a:pPr algn="l"/>
            <a:r>
              <a:rPr lang="en-US" sz="2200" dirty="0"/>
              <a:t>Leverage data and analytics for more </a:t>
            </a:r>
            <a:r>
              <a:rPr lang="en-US" sz="2200"/>
              <a:t>predictive care</a:t>
            </a:r>
          </a:p>
          <a:p>
            <a:pPr algn="l"/>
            <a:r>
              <a:rPr lang="en-US" sz="2200"/>
              <a:t>Foster </a:t>
            </a:r>
            <a:r>
              <a:rPr lang="en-US" sz="2200" dirty="0"/>
              <a:t>culture of continuous improvement</a:t>
            </a:r>
          </a:p>
          <a:p>
            <a:pPr algn="l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7748934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75602F-A3E0-2479-A20C-2D441E944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709055F-AD93-21B4-D988-7506208ED4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84206"/>
            <a:ext cx="9144000" cy="2573594"/>
          </a:xfrm>
        </p:spPr>
        <p:txBody>
          <a:bodyPr/>
          <a:lstStyle/>
          <a:p>
            <a:r>
              <a:rPr lang="en-US" dirty="0"/>
              <a:t>THANK YOU</a:t>
            </a:r>
          </a:p>
          <a:p>
            <a:r>
              <a:rPr lang="en-US" b="1" dirty="0"/>
              <a:t>Roxanne Kilmartin, Population Health Coordinator</a:t>
            </a:r>
          </a:p>
          <a:p>
            <a:r>
              <a:rPr lang="en-US" dirty="0">
                <a:hlinkClick r:id="rId2"/>
              </a:rPr>
              <a:t>rkilmartin@myheritagehealth.org</a:t>
            </a:r>
            <a:endParaRPr lang="en-US" dirty="0"/>
          </a:p>
          <a:p>
            <a:r>
              <a:rPr lang="en-US" i="1" dirty="0"/>
              <a:t>Feedback and questions are encouraged!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661FB2-7766-EBD9-DAF9-D6A908112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2576432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D0A1750-5355-F4EC-F2D0-037EE9232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Session Survey: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4E92C8-0482-5A5F-84D1-EFD2C9A5E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749" y="1643947"/>
            <a:ext cx="4012501" cy="4023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168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 4">
      <a:dk1>
        <a:srgbClr val="5E5E5E"/>
      </a:dk1>
      <a:lt1>
        <a:srgbClr val="FFFFFF"/>
      </a:lt1>
      <a:dk2>
        <a:srgbClr val="5E5E5E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H-PPT-template-2" id="{FFB69950-602D-0343-B9DF-C4E3C9853BC5}" vid="{0BCF12F2-3D28-C74E-98EC-4E19332FBE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ECD22216056A4C861FBFA3A848DD75" ma:contentTypeVersion="16" ma:contentTypeDescription="Create a new document." ma:contentTypeScope="" ma:versionID="3e3fc65c98230ae295a42a9b20edc9c7">
  <xsd:schema xmlns:xsd="http://www.w3.org/2001/XMLSchema" xmlns:xs="http://www.w3.org/2001/XMLSchema" xmlns:p="http://schemas.microsoft.com/office/2006/metadata/properties" xmlns:ns2="bc21839b-6d4f-4d1a-9313-08de3f642e4b" xmlns:ns3="211abf4e-acce-4906-8a53-7693db9d194b" targetNamespace="http://schemas.microsoft.com/office/2006/metadata/properties" ma:root="true" ma:fieldsID="c6d4ff4d3a6dfaef7c58c0541a36f6ba" ns2:_="" ns3:_="">
    <xsd:import namespace="bc21839b-6d4f-4d1a-9313-08de3f642e4b"/>
    <xsd:import namespace="211abf4e-acce-4906-8a53-7693db9d19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MediaServiceSearchProperties" minOccurs="0"/>
                <xsd:element ref="ns2:Helpfu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1839b-6d4f-4d1a-9313-08de3f642e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e04a55a7-5568-4318-8037-c4e25c4bad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elpful" ma:index="22" nillable="true" ma:displayName="Helpful" ma:default="1" ma:format="Dropdown" ma:internalName="Helpful">
      <xsd:simpleType>
        <xsd:restriction base="dms:Boolean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abf4e-acce-4906-8a53-7693db9d194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702e3a42-3d2f-46e1-aa13-98c7f9711908}" ma:internalName="TaxCatchAll" ma:showField="CatchAllData" ma:web="211abf4e-acce-4906-8a53-7693db9d19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11abf4e-acce-4906-8a53-7693db9d194b" xsi:nil="true"/>
    <lcf76f155ced4ddcb4097134ff3c332f xmlns="bc21839b-6d4f-4d1a-9313-08de3f642e4b">
      <Terms xmlns="http://schemas.microsoft.com/office/infopath/2007/PartnerControls"/>
    </lcf76f155ced4ddcb4097134ff3c332f>
    <Helpful xmlns="bc21839b-6d4f-4d1a-9313-08de3f642e4b">true</Helpfu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210A25-ED93-4B3B-B889-FBB2C6396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21839b-6d4f-4d1a-9313-08de3f642e4b"/>
    <ds:schemaRef ds:uri="211abf4e-acce-4906-8a53-7693db9d19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F54642-5098-45AD-871B-00391CBF556F}">
  <ds:schemaRefs>
    <ds:schemaRef ds:uri="211abf4e-acce-4906-8a53-7693db9d194b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bc21839b-6d4f-4d1a-9313-08de3f642e4b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44BB5A3-4631-47AF-BBB8-895684B1396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2982</TotalTime>
  <Words>496</Words>
  <Application>Microsoft Office PowerPoint</Application>
  <PresentationFormat>Widescreen</PresentationFormat>
  <Paragraphs>109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Aptos</vt:lpstr>
      <vt:lpstr>Arial</vt:lpstr>
      <vt:lpstr>Calibri</vt:lpstr>
      <vt:lpstr>Wingdings</vt:lpstr>
      <vt:lpstr>Office Theme</vt:lpstr>
      <vt:lpstr>PowerPoint Presentation</vt:lpstr>
      <vt:lpstr>Objectives</vt:lpstr>
      <vt:lpstr>Heritage Health</vt:lpstr>
      <vt:lpstr>Heritage Health - VBC</vt:lpstr>
      <vt:lpstr>Our Starting Point – Prior State</vt:lpstr>
      <vt:lpstr>Why Action Plan</vt:lpstr>
      <vt:lpstr>Top Focus Areas</vt:lpstr>
      <vt:lpstr>Action Planning Framework</vt:lpstr>
      <vt:lpstr>Assessment – Landscape Scan </vt:lpstr>
      <vt:lpstr>Grounding in Mission &amp; Vision</vt:lpstr>
      <vt:lpstr>Strategic Plan Alignment</vt:lpstr>
      <vt:lpstr>Data Collection</vt:lpstr>
      <vt:lpstr>Data Collection</vt:lpstr>
      <vt:lpstr>Identifying Opportunities</vt:lpstr>
      <vt:lpstr>Prioritization – Defining Criteria for Success </vt:lpstr>
      <vt:lpstr>Planning</vt:lpstr>
      <vt:lpstr>Implementation</vt:lpstr>
      <vt:lpstr>HEDIS – Controlling Blood Pressure</vt:lpstr>
      <vt:lpstr>Lessons Learned</vt:lpstr>
      <vt:lpstr>What’s next at Heritage Health</vt:lpstr>
      <vt:lpstr>Q&amp;A</vt:lpstr>
      <vt:lpstr>Session Survey: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Maggie Thoele</cp:lastModifiedBy>
  <cp:revision>6</cp:revision>
  <dcterms:created xsi:type="dcterms:W3CDTF">2017-03-21T20:09:27Z</dcterms:created>
  <dcterms:modified xsi:type="dcterms:W3CDTF">2025-11-04T03:48:50Z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0x01010069ECD22216056A4C861FBFA3A848DD75</vt:lpwstr>
  </property>
  <property fmtid="{D5CDD505-2E9C-101B-9397-08002B2CF9AE}" pid="3" name="MediaServiceImageTags">
    <vt:lpwstr/>
  </property>
</Properties>
</file>