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3"/>
  </p:notesMasterIdLst>
  <p:sldIdLst>
    <p:sldId id="264" r:id="rId5"/>
    <p:sldId id="269" r:id="rId6"/>
    <p:sldId id="274" r:id="rId7"/>
    <p:sldId id="271" r:id="rId8"/>
    <p:sldId id="273" r:id="rId9"/>
    <p:sldId id="267" r:id="rId10"/>
    <p:sldId id="276" r:id="rId11"/>
    <p:sldId id="27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Presentation Template" id="{93637063-425E-BB48-88C9-A90B160D8F49}">
          <p14:sldIdLst>
            <p14:sldId id="264"/>
            <p14:sldId id="269"/>
            <p14:sldId id="274"/>
            <p14:sldId id="271"/>
            <p14:sldId id="273"/>
            <p14:sldId id="267"/>
            <p14:sldId id="276"/>
            <p14:sldId id="27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176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D9F1C24-EE96-915E-1311-158D3FB4C0B5}" name="Megan Koepke" initials="MK" userId="S::meg@coralhealthadvisors.com::59c50630-7689-4fdf-b15e-a5d223ffbca8" providerId="AD"/>
  <p188:author id="{04AB692A-1F4A-70F0-57F4-D688342B35AC}" name="Maggie Thoele" initials="MT" userId="S::mthoele@coralhealthadvisors.com::0d3b889f-03f8-4e18-a4ab-7e5bd8d190f6" providerId="AD"/>
  <p188:author id="{2A9F2161-0345-C98C-D80B-5A775871E09A}" name="Megan Koepke" initials="MK" userId="S::Meg@coralhealthadvisors.com::59c50630-7689-4fdf-b15e-a5d223ffbca8" providerId="AD"/>
  <p188:author id="{72ACEA93-7B4B-B46C-87F0-5A0971A67CC8}" name="Andrew Petee" initials="AP" userId="S::apetee@coralhealthadvisors.com::aff1c75a-7690-419c-9916-f7d54e98a88e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2853"/>
    <a:srgbClr val="EB7E54"/>
    <a:srgbClr val="433C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4D72AEA-93C4-4DBB-89B6-6EC757473AE3}" v="21" dt="2025-11-05T19:41:32.68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464" y="28"/>
      </p:cViewPr>
      <p:guideLst>
        <p:guide orient="horz" pos="1176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20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ggie Thoele" userId="0d3b889f-03f8-4e18-a4ab-7e5bd8d190f6" providerId="ADAL" clId="{A73D504E-37D0-4655-BA23-8ED5A0A8766E}"/>
    <pc:docChg chg="undo custSel addSld delSld modSld sldOrd modSection">
      <pc:chgData name="Maggie Thoele" userId="0d3b889f-03f8-4e18-a4ab-7e5bd8d190f6" providerId="ADAL" clId="{A73D504E-37D0-4655-BA23-8ED5A0A8766E}" dt="2025-11-05T19:53:30.520" v="1516" actId="403"/>
      <pc:docMkLst>
        <pc:docMk/>
      </pc:docMkLst>
      <pc:sldChg chg="modSp mod">
        <pc:chgData name="Maggie Thoele" userId="0d3b889f-03f8-4e18-a4ab-7e5bd8d190f6" providerId="ADAL" clId="{A73D504E-37D0-4655-BA23-8ED5A0A8766E}" dt="2025-11-05T15:11:18.269" v="1335" actId="20577"/>
        <pc:sldMkLst>
          <pc:docMk/>
          <pc:sldMk cId="246798646" sldId="264"/>
        </pc:sldMkLst>
        <pc:spChg chg="mod">
          <ac:chgData name="Maggie Thoele" userId="0d3b889f-03f8-4e18-a4ab-7e5bd8d190f6" providerId="ADAL" clId="{A73D504E-37D0-4655-BA23-8ED5A0A8766E}" dt="2025-11-05T15:11:18.269" v="1335" actId="20577"/>
          <ac:spMkLst>
            <pc:docMk/>
            <pc:sldMk cId="246798646" sldId="264"/>
            <ac:spMk id="3" creationId="{C0E18E97-BEB7-5787-50FC-7A09A4F3C6BF}"/>
          </ac:spMkLst>
        </pc:spChg>
      </pc:sldChg>
      <pc:sldChg chg="addSp modSp mod">
        <pc:chgData name="Maggie Thoele" userId="0d3b889f-03f8-4e18-a4ab-7e5bd8d190f6" providerId="ADAL" clId="{A73D504E-37D0-4655-BA23-8ED5A0A8766E}" dt="2025-11-05T19:41:10.452" v="1498" actId="113"/>
        <pc:sldMkLst>
          <pc:docMk/>
          <pc:sldMk cId="2865623839" sldId="267"/>
        </pc:sldMkLst>
        <pc:spChg chg="add">
          <ac:chgData name="Maggie Thoele" userId="0d3b889f-03f8-4e18-a4ab-7e5bd8d190f6" providerId="ADAL" clId="{A73D504E-37D0-4655-BA23-8ED5A0A8766E}" dt="2025-11-05T19:18:59.059" v="1491"/>
          <ac:spMkLst>
            <pc:docMk/>
            <pc:sldMk cId="2865623839" sldId="267"/>
            <ac:spMk id="2" creationId="{F8589543-DBE5-3993-31C7-9593953BA392}"/>
          </ac:spMkLst>
        </pc:spChg>
        <pc:spChg chg="mod">
          <ac:chgData name="Maggie Thoele" userId="0d3b889f-03f8-4e18-a4ab-7e5bd8d190f6" providerId="ADAL" clId="{A73D504E-37D0-4655-BA23-8ED5A0A8766E}" dt="2025-11-05T19:41:10.452" v="1498" actId="113"/>
          <ac:spMkLst>
            <pc:docMk/>
            <pc:sldMk cId="2865623839" sldId="267"/>
            <ac:spMk id="5" creationId="{80BF99A4-A4BF-AC9C-15BB-43506FBEC6A6}"/>
          </ac:spMkLst>
        </pc:spChg>
      </pc:sldChg>
      <pc:sldChg chg="modSp mod">
        <pc:chgData name="Maggie Thoele" userId="0d3b889f-03f8-4e18-a4ab-7e5bd8d190f6" providerId="ADAL" clId="{A73D504E-37D0-4655-BA23-8ED5A0A8766E}" dt="2025-11-05T19:53:30.520" v="1516" actId="403"/>
        <pc:sldMkLst>
          <pc:docMk/>
          <pc:sldMk cId="146548995" sldId="269"/>
        </pc:sldMkLst>
        <pc:spChg chg="mod">
          <ac:chgData name="Maggie Thoele" userId="0d3b889f-03f8-4e18-a4ab-7e5bd8d190f6" providerId="ADAL" clId="{A73D504E-37D0-4655-BA23-8ED5A0A8766E}" dt="2025-11-05T14:32:28.383" v="134" actId="20577"/>
          <ac:spMkLst>
            <pc:docMk/>
            <pc:sldMk cId="146548995" sldId="269"/>
            <ac:spMk id="4" creationId="{945641B7-5F8B-242A-D917-29B142330727}"/>
          </ac:spMkLst>
        </pc:spChg>
        <pc:spChg chg="mod">
          <ac:chgData name="Maggie Thoele" userId="0d3b889f-03f8-4e18-a4ab-7e5bd8d190f6" providerId="ADAL" clId="{A73D504E-37D0-4655-BA23-8ED5A0A8766E}" dt="2025-11-05T19:53:30.520" v="1516" actId="403"/>
          <ac:spMkLst>
            <pc:docMk/>
            <pc:sldMk cId="146548995" sldId="269"/>
            <ac:spMk id="5" creationId="{E1D3B488-CF02-7D37-4F6E-CEB68B9E24B1}"/>
          </ac:spMkLst>
        </pc:spChg>
      </pc:sldChg>
      <pc:sldChg chg="addSp modSp mod ord">
        <pc:chgData name="Maggie Thoele" userId="0d3b889f-03f8-4e18-a4ab-7e5bd8d190f6" providerId="ADAL" clId="{A73D504E-37D0-4655-BA23-8ED5A0A8766E}" dt="2025-11-05T19:16:51.475" v="1480" actId="27636"/>
        <pc:sldMkLst>
          <pc:docMk/>
          <pc:sldMk cId="2738032923" sldId="271"/>
        </pc:sldMkLst>
        <pc:spChg chg="add">
          <ac:chgData name="Maggie Thoele" userId="0d3b889f-03f8-4e18-a4ab-7e5bd8d190f6" providerId="ADAL" clId="{A73D504E-37D0-4655-BA23-8ED5A0A8766E}" dt="2025-11-05T19:14:46.082" v="1464"/>
          <ac:spMkLst>
            <pc:docMk/>
            <pc:sldMk cId="2738032923" sldId="271"/>
            <ac:spMk id="2" creationId="{B82486D1-6B22-00AE-368F-2CF9412C6DEE}"/>
          </ac:spMkLst>
        </pc:spChg>
        <pc:spChg chg="add mod">
          <ac:chgData name="Maggie Thoele" userId="0d3b889f-03f8-4e18-a4ab-7e5bd8d190f6" providerId="ADAL" clId="{A73D504E-37D0-4655-BA23-8ED5A0A8766E}" dt="2025-11-05T19:15:05.743" v="1466"/>
          <ac:spMkLst>
            <pc:docMk/>
            <pc:sldMk cId="2738032923" sldId="271"/>
            <ac:spMk id="3" creationId="{D9DA3EB0-8904-366D-AFEA-3478B2482AB6}"/>
          </ac:spMkLst>
        </pc:spChg>
        <pc:spChg chg="mod">
          <ac:chgData name="Maggie Thoele" userId="0d3b889f-03f8-4e18-a4ab-7e5bd8d190f6" providerId="ADAL" clId="{A73D504E-37D0-4655-BA23-8ED5A0A8766E}" dt="2025-11-05T19:05:37.318" v="1345" actId="20577"/>
          <ac:spMkLst>
            <pc:docMk/>
            <pc:sldMk cId="2738032923" sldId="271"/>
            <ac:spMk id="4" creationId="{397484F0-2EF7-8B85-0083-B20A649B1A41}"/>
          </ac:spMkLst>
        </pc:spChg>
        <pc:spChg chg="mod">
          <ac:chgData name="Maggie Thoele" userId="0d3b889f-03f8-4e18-a4ab-7e5bd8d190f6" providerId="ADAL" clId="{A73D504E-37D0-4655-BA23-8ED5A0A8766E}" dt="2025-11-05T19:16:51.475" v="1480" actId="27636"/>
          <ac:spMkLst>
            <pc:docMk/>
            <pc:sldMk cId="2738032923" sldId="271"/>
            <ac:spMk id="5" creationId="{B50A7E4A-8008-4AE3-FB53-280A073D8359}"/>
          </ac:spMkLst>
        </pc:spChg>
        <pc:spChg chg="add">
          <ac:chgData name="Maggie Thoele" userId="0d3b889f-03f8-4e18-a4ab-7e5bd8d190f6" providerId="ADAL" clId="{A73D504E-37D0-4655-BA23-8ED5A0A8766E}" dt="2025-11-05T19:15:11.488" v="1469"/>
          <ac:spMkLst>
            <pc:docMk/>
            <pc:sldMk cId="2738032923" sldId="271"/>
            <ac:spMk id="6" creationId="{847EE9AB-3A29-EA0B-42DE-A4FDB99D3610}"/>
          </ac:spMkLst>
        </pc:spChg>
      </pc:sldChg>
      <pc:sldChg chg="addSp delSp modSp new mod">
        <pc:chgData name="Maggie Thoele" userId="0d3b889f-03f8-4e18-a4ab-7e5bd8d190f6" providerId="ADAL" clId="{A73D504E-37D0-4655-BA23-8ED5A0A8766E}" dt="2025-11-04T04:09:05.711" v="20" actId="1076"/>
        <pc:sldMkLst>
          <pc:docMk/>
          <pc:sldMk cId="3553331602" sldId="272"/>
        </pc:sldMkLst>
        <pc:spChg chg="mod">
          <ac:chgData name="Maggie Thoele" userId="0d3b889f-03f8-4e18-a4ab-7e5bd8d190f6" providerId="ADAL" clId="{A73D504E-37D0-4655-BA23-8ED5A0A8766E}" dt="2025-11-04T04:08:55.845" v="15" actId="20577"/>
          <ac:spMkLst>
            <pc:docMk/>
            <pc:sldMk cId="3553331602" sldId="272"/>
            <ac:spMk id="2" creationId="{31E0F3D6-A572-9431-3882-7909A3BDDCB3}"/>
          </ac:spMkLst>
        </pc:spChg>
        <pc:spChg chg="del">
          <ac:chgData name="Maggie Thoele" userId="0d3b889f-03f8-4e18-a4ab-7e5bd8d190f6" providerId="ADAL" clId="{A73D504E-37D0-4655-BA23-8ED5A0A8766E}" dt="2025-11-04T04:08:59.268" v="16" actId="478"/>
          <ac:spMkLst>
            <pc:docMk/>
            <pc:sldMk cId="3553331602" sldId="272"/>
            <ac:spMk id="3" creationId="{82E2C9A5-6E3F-01E6-0C2D-8EB037E9232E}"/>
          </ac:spMkLst>
        </pc:spChg>
        <pc:picChg chg="add mod">
          <ac:chgData name="Maggie Thoele" userId="0d3b889f-03f8-4e18-a4ab-7e5bd8d190f6" providerId="ADAL" clId="{A73D504E-37D0-4655-BA23-8ED5A0A8766E}" dt="2025-11-04T04:09:05.711" v="20" actId="1076"/>
          <ac:picMkLst>
            <pc:docMk/>
            <pc:sldMk cId="3553331602" sldId="272"/>
            <ac:picMk id="5" creationId="{5102F9C5-F2BA-C80D-239F-389DFEB564B3}"/>
          </ac:picMkLst>
        </pc:picChg>
      </pc:sldChg>
      <pc:sldChg chg="modSp new mod">
        <pc:chgData name="Maggie Thoele" userId="0d3b889f-03f8-4e18-a4ab-7e5bd8d190f6" providerId="ADAL" clId="{A73D504E-37D0-4655-BA23-8ED5A0A8766E}" dt="2025-11-05T19:12:37.108" v="1432" actId="20577"/>
        <pc:sldMkLst>
          <pc:docMk/>
          <pc:sldMk cId="2858963174" sldId="273"/>
        </pc:sldMkLst>
        <pc:spChg chg="mod">
          <ac:chgData name="Maggie Thoele" userId="0d3b889f-03f8-4e18-a4ab-7e5bd8d190f6" providerId="ADAL" clId="{A73D504E-37D0-4655-BA23-8ED5A0A8766E}" dt="2025-11-05T14:31:03.907" v="40" actId="20577"/>
          <ac:spMkLst>
            <pc:docMk/>
            <pc:sldMk cId="2858963174" sldId="273"/>
            <ac:spMk id="2" creationId="{86BE01A4-8290-C7B5-A93A-EDFD47D15B44}"/>
          </ac:spMkLst>
        </pc:spChg>
        <pc:spChg chg="mod">
          <ac:chgData name="Maggie Thoele" userId="0d3b889f-03f8-4e18-a4ab-7e5bd8d190f6" providerId="ADAL" clId="{A73D504E-37D0-4655-BA23-8ED5A0A8766E}" dt="2025-11-05T19:12:37.108" v="1432" actId="20577"/>
          <ac:spMkLst>
            <pc:docMk/>
            <pc:sldMk cId="2858963174" sldId="273"/>
            <ac:spMk id="3" creationId="{7AA13499-1927-8F83-2690-488712D6056F}"/>
          </ac:spMkLst>
        </pc:spChg>
      </pc:sldChg>
      <pc:sldChg chg="modSp new mod">
        <pc:chgData name="Maggie Thoele" userId="0d3b889f-03f8-4e18-a4ab-7e5bd8d190f6" providerId="ADAL" clId="{A73D504E-37D0-4655-BA23-8ED5A0A8766E}" dt="2025-11-05T19:42:07.034" v="1506" actId="14100"/>
        <pc:sldMkLst>
          <pc:docMk/>
          <pc:sldMk cId="2722001632" sldId="274"/>
        </pc:sldMkLst>
        <pc:spChg chg="mod">
          <ac:chgData name="Maggie Thoele" userId="0d3b889f-03f8-4e18-a4ab-7e5bd8d190f6" providerId="ADAL" clId="{A73D504E-37D0-4655-BA23-8ED5A0A8766E}" dt="2025-11-05T14:34:08.231" v="295" actId="20577"/>
          <ac:spMkLst>
            <pc:docMk/>
            <pc:sldMk cId="2722001632" sldId="274"/>
            <ac:spMk id="2" creationId="{0DC2B018-CD61-58C0-3F40-01A06DD7A125}"/>
          </ac:spMkLst>
        </pc:spChg>
        <pc:spChg chg="mod">
          <ac:chgData name="Maggie Thoele" userId="0d3b889f-03f8-4e18-a4ab-7e5bd8d190f6" providerId="ADAL" clId="{A73D504E-37D0-4655-BA23-8ED5A0A8766E}" dt="2025-11-05T19:42:07.034" v="1506" actId="14100"/>
          <ac:spMkLst>
            <pc:docMk/>
            <pc:sldMk cId="2722001632" sldId="274"/>
            <ac:spMk id="3" creationId="{14253345-11A7-A104-7E8B-F258214750DE}"/>
          </ac:spMkLst>
        </pc:spChg>
      </pc:sldChg>
      <pc:sldChg chg="new del">
        <pc:chgData name="Maggie Thoele" userId="0d3b889f-03f8-4e18-a4ab-7e5bd8d190f6" providerId="ADAL" clId="{A73D504E-37D0-4655-BA23-8ED5A0A8766E}" dt="2025-11-05T14:32:06.975" v="115" actId="680"/>
        <pc:sldMkLst>
          <pc:docMk/>
          <pc:sldMk cId="3858477178" sldId="274"/>
        </pc:sldMkLst>
      </pc:sldChg>
      <pc:sldChg chg="modSp new del mod">
        <pc:chgData name="Maggie Thoele" userId="0d3b889f-03f8-4e18-a4ab-7e5bd8d190f6" providerId="ADAL" clId="{A73D504E-37D0-4655-BA23-8ED5A0A8766E}" dt="2025-11-05T19:41:47.520" v="1503" actId="47"/>
        <pc:sldMkLst>
          <pc:docMk/>
          <pc:sldMk cId="1473031877" sldId="275"/>
        </pc:sldMkLst>
        <pc:spChg chg="mod">
          <ac:chgData name="Maggie Thoele" userId="0d3b889f-03f8-4e18-a4ab-7e5bd8d190f6" providerId="ADAL" clId="{A73D504E-37D0-4655-BA23-8ED5A0A8766E}" dt="2025-11-05T14:46:05.488" v="1334" actId="20577"/>
          <ac:spMkLst>
            <pc:docMk/>
            <pc:sldMk cId="1473031877" sldId="275"/>
            <ac:spMk id="2" creationId="{F59D8721-1B17-AAF1-7011-2C6AB609329A}"/>
          </ac:spMkLst>
        </pc:spChg>
        <pc:spChg chg="mod">
          <ac:chgData name="Maggie Thoele" userId="0d3b889f-03f8-4e18-a4ab-7e5bd8d190f6" providerId="ADAL" clId="{A73D504E-37D0-4655-BA23-8ED5A0A8766E}" dt="2025-11-05T14:46:00.451" v="1316"/>
          <ac:spMkLst>
            <pc:docMk/>
            <pc:sldMk cId="1473031877" sldId="275"/>
            <ac:spMk id="3" creationId="{38415569-5AA5-AAD5-9F94-9586D79C8AB7}"/>
          </ac:spMkLst>
        </pc:spChg>
      </pc:sldChg>
      <pc:sldChg chg="modSp add mod">
        <pc:chgData name="Maggie Thoele" userId="0d3b889f-03f8-4e18-a4ab-7e5bd8d190f6" providerId="ADAL" clId="{A73D504E-37D0-4655-BA23-8ED5A0A8766E}" dt="2025-11-05T19:41:45.723" v="1502"/>
        <pc:sldMkLst>
          <pc:docMk/>
          <pc:sldMk cId="843362259" sldId="276"/>
        </pc:sldMkLst>
        <pc:spChg chg="mod">
          <ac:chgData name="Maggie Thoele" userId="0d3b889f-03f8-4e18-a4ab-7e5bd8d190f6" providerId="ADAL" clId="{A73D504E-37D0-4655-BA23-8ED5A0A8766E}" dt="2025-11-05T19:41:35.502" v="1501" actId="20577"/>
          <ac:spMkLst>
            <pc:docMk/>
            <pc:sldMk cId="843362259" sldId="276"/>
            <ac:spMk id="2" creationId="{49CC24A5-F475-18F6-AAE4-3E5509E73971}"/>
          </ac:spMkLst>
        </pc:spChg>
        <pc:spChg chg="mod">
          <ac:chgData name="Maggie Thoele" userId="0d3b889f-03f8-4e18-a4ab-7e5bd8d190f6" providerId="ADAL" clId="{A73D504E-37D0-4655-BA23-8ED5A0A8766E}" dt="2025-11-05T19:41:45.723" v="1502"/>
          <ac:spMkLst>
            <pc:docMk/>
            <pc:sldMk cId="843362259" sldId="276"/>
            <ac:spMk id="3" creationId="{D5123B01-39BC-27D0-1B21-36C52C6C9B99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DF92E4-5C53-47AC-B270-2C73609E528D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CC3E0B-CAB3-4E4B-93F1-01CEFE574D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085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over of a book&#10;&#10;Description automatically generated">
            <a:extLst>
              <a:ext uri="{FF2B5EF4-FFF2-40B4-BE49-F238E27FC236}">
                <a16:creationId xmlns:a16="http://schemas.microsoft.com/office/drawing/2014/main" id="{A2FC6B6C-ED96-9B7D-042C-32AD4752175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4800ED78-6B80-E4C8-80E4-3A105FE696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3754" y="4992357"/>
            <a:ext cx="9144000" cy="411162"/>
          </a:xfrm>
        </p:spPr>
        <p:txBody>
          <a:bodyPr/>
          <a:lstStyle>
            <a:lvl1pPr marL="0" indent="0" algn="l">
              <a:buNone/>
              <a:defRPr sz="2400" b="0" i="0">
                <a:solidFill>
                  <a:schemeClr val="accent2"/>
                </a:solidFill>
                <a:latin typeface="Avenir Next LT Pro" panose="020B0504020202020204" pitchFamily="34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D1CA56B7-F93A-5DB7-C871-0B87D1221AE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33754" y="3232830"/>
            <a:ext cx="10735293" cy="124460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4000" b="1" i="0">
                <a:solidFill>
                  <a:schemeClr val="accent1"/>
                </a:solidFill>
                <a:latin typeface="Avenir Next LT Pro" panose="020B0504020202020204" pitchFamily="34" charset="77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16784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_no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2FC6B6C-ED96-9B7D-042C-32AD4752175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4800ED78-6B80-E4C8-80E4-3A105FE696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3754" y="5761614"/>
            <a:ext cx="9144000" cy="411162"/>
          </a:xfrm>
        </p:spPr>
        <p:txBody>
          <a:bodyPr/>
          <a:lstStyle>
            <a:lvl1pPr marL="0" indent="0" algn="l">
              <a:buNone/>
              <a:defRPr sz="2400" b="0" i="0">
                <a:solidFill>
                  <a:srgbClr val="0B2853"/>
                </a:solidFill>
                <a:latin typeface="Avenir Next LT Pro" panose="020B0504020202020204" pitchFamily="34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D1CA56B7-F93A-5DB7-C871-0B87D1221AE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33754" y="3429000"/>
            <a:ext cx="10735293" cy="1244600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4000" b="1" i="0">
                <a:solidFill>
                  <a:srgbClr val="0B2853"/>
                </a:solidFill>
                <a:latin typeface="Avenir Next LT Pro" panose="020B0504020202020204" pitchFamily="34" charset="77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428641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A4C24A0-15CA-343D-3B25-1A9753E51D8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4A2783B-D01E-67A2-0AB1-C81D8A9D48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Avenir Next LT Pro" panose="020B0504020202020204" pitchFamily="34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4E6E70-2C46-2C7D-52EE-DC0357725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chemeClr val="accent3"/>
              </a:buClr>
              <a:defRPr b="0" i="0">
                <a:latin typeface="Avenir Next LT Pro" panose="020B0504020202020204" pitchFamily="34" charset="77"/>
              </a:defRPr>
            </a:lvl1pPr>
            <a:lvl2pPr>
              <a:buClr>
                <a:schemeClr val="accent2"/>
              </a:buClr>
              <a:defRPr b="0" i="0">
                <a:latin typeface="Avenir Next LT Pro Light" panose="020B0304020202020204" pitchFamily="34" charset="77"/>
              </a:defRPr>
            </a:lvl2pPr>
            <a:lvl3pPr marL="1143000" indent="-228600">
              <a:buClr>
                <a:schemeClr val="accent4"/>
              </a:buClr>
              <a:buSzPct val="70000"/>
              <a:buFont typeface="Courier New" panose="02070309020205020404" pitchFamily="49" charset="0"/>
              <a:buChar char="o"/>
              <a:defRPr b="0" i="0">
                <a:latin typeface="Avenir Next LT Pro Light" panose="020B0304020202020204" pitchFamily="34" charset="77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C64769-F907-78F4-655E-86DF41773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62247" y="6356350"/>
            <a:ext cx="2743200" cy="365125"/>
          </a:xfrm>
        </p:spPr>
        <p:txBody>
          <a:bodyPr/>
          <a:lstStyle>
            <a:lvl1pPr algn="l">
              <a:defRPr b="1" i="0">
                <a:solidFill>
                  <a:schemeClr val="accent2"/>
                </a:solidFill>
                <a:latin typeface="Avenir Next LT Pro" panose="020B0504020202020204" pitchFamily="34" charset="77"/>
              </a:defRPr>
            </a:lvl1pPr>
          </a:lstStyle>
          <a:p>
            <a:fld id="{CC6B7F0B-D741-A847-8102-DCA9E1B4EF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70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_no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A4C24A0-15CA-343D-3B25-1A9753E51D8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4A2783B-D01E-67A2-0AB1-C81D8A9D48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 i="0">
                <a:solidFill>
                  <a:srgbClr val="0B2853"/>
                </a:solidFill>
                <a:latin typeface="Avenir Next LT Pro" panose="020B0504020202020204" pitchFamily="34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4E6E70-2C46-2C7D-52EE-DC0357725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chemeClr val="accent3"/>
              </a:buClr>
              <a:defRPr b="0" i="0">
                <a:solidFill>
                  <a:srgbClr val="0B2853"/>
                </a:solidFill>
                <a:latin typeface="Avenir Next LT Pro" panose="020B0504020202020204" pitchFamily="34" charset="77"/>
              </a:defRPr>
            </a:lvl1pPr>
            <a:lvl2pPr>
              <a:buClr>
                <a:schemeClr val="accent2"/>
              </a:buClr>
              <a:defRPr b="0" i="0">
                <a:solidFill>
                  <a:srgbClr val="0B2853"/>
                </a:solidFill>
                <a:latin typeface="Avenir Next LT Pro Light" panose="020B0304020202020204" pitchFamily="34" charset="77"/>
              </a:defRPr>
            </a:lvl2pPr>
            <a:lvl3pPr marL="1143000" indent="-228600">
              <a:buClr>
                <a:schemeClr val="accent4"/>
              </a:buClr>
              <a:buSzPct val="70000"/>
              <a:buFont typeface="Courier New" panose="02070309020205020404" pitchFamily="49" charset="0"/>
              <a:buChar char="o"/>
              <a:defRPr b="0" i="0">
                <a:solidFill>
                  <a:srgbClr val="0B2853"/>
                </a:solidFill>
                <a:latin typeface="Avenir Next LT Pro Light" panose="020B0304020202020204" pitchFamily="34" charset="77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436401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0312524-E40E-806E-A01D-503B48A800F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261"/>
          <a:stretch/>
        </p:blipFill>
        <p:spPr>
          <a:xfrm>
            <a:off x="0" y="-8980"/>
            <a:ext cx="12192000" cy="687596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2237FDD-43E8-660E-E6C0-A880CA5F6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1467216"/>
          </a:xfrm>
        </p:spPr>
        <p:txBody>
          <a:bodyPr anchor="b">
            <a:normAutofit/>
          </a:bodyPr>
          <a:lstStyle>
            <a:lvl1pPr>
              <a:defRPr sz="4000" b="1" i="0">
                <a:solidFill>
                  <a:schemeClr val="accent1"/>
                </a:solidFill>
                <a:latin typeface="Avenir Next LT Pro" panose="020B0504020202020204" pitchFamily="34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1066BE70-ADC6-0437-1309-804D7EEC05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62247" y="6356350"/>
            <a:ext cx="2743200" cy="365125"/>
          </a:xfrm>
        </p:spPr>
        <p:txBody>
          <a:bodyPr/>
          <a:lstStyle>
            <a:lvl1pPr algn="l">
              <a:defRPr b="1" i="0">
                <a:solidFill>
                  <a:schemeClr val="accent2"/>
                </a:solidFill>
                <a:latin typeface="Avenir Next LT Pro" panose="020B0504020202020204" pitchFamily="34" charset="77"/>
              </a:defRPr>
            </a:lvl1pPr>
          </a:lstStyle>
          <a:p>
            <a:fld id="{CC6B7F0B-D741-A847-8102-DCA9E1B4EF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371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6DF6881-1D09-EF29-0759-95EDF7FCA1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645DB7D-7547-0DE1-EB4E-22D56EF87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Avenir Next LT Pro" panose="020B0504020202020204" pitchFamily="34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F793DA-57E9-C12A-0974-442E6151BB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buClr>
                <a:schemeClr val="accent1"/>
              </a:buClr>
              <a:defRPr>
                <a:latin typeface="Avenir Next LT Pro" panose="020B0504020202020204" pitchFamily="34" charset="77"/>
              </a:defRPr>
            </a:lvl1pPr>
            <a:lvl2pPr>
              <a:buClr>
                <a:schemeClr val="accent2"/>
              </a:buClr>
              <a:defRPr>
                <a:latin typeface="Avenir Next LT Pro" panose="020B0504020202020204" pitchFamily="34" charset="77"/>
              </a:defRPr>
            </a:lvl2pPr>
            <a:lvl3pPr marL="1143000" indent="-228600">
              <a:buClr>
                <a:schemeClr val="accent4"/>
              </a:buClr>
              <a:buSzPct val="70000"/>
              <a:buFont typeface="Courier New" panose="02070309020205020404" pitchFamily="49" charset="0"/>
              <a:buChar char="o"/>
              <a:defRPr>
                <a:latin typeface="Avenir Next LT Pro" panose="020B0504020202020204" pitchFamily="34" charset="77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A5C5C3-E915-9BDD-3249-6D9F721DE8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buClr>
                <a:schemeClr val="accent1"/>
              </a:buClr>
              <a:defRPr>
                <a:latin typeface="Avenir Next LT Pro" panose="020B0504020202020204" pitchFamily="34" charset="77"/>
              </a:defRPr>
            </a:lvl1pPr>
            <a:lvl2pPr>
              <a:buClr>
                <a:schemeClr val="accent2"/>
              </a:buClr>
              <a:defRPr>
                <a:latin typeface="Avenir Next LT Pro" panose="020B0504020202020204" pitchFamily="34" charset="77"/>
              </a:defRPr>
            </a:lvl2pPr>
            <a:lvl3pPr marL="1143000" indent="-228600">
              <a:buClr>
                <a:schemeClr val="accent4"/>
              </a:buClr>
              <a:buSzPct val="70000"/>
              <a:buFont typeface="Courier New" panose="02070309020205020404" pitchFamily="49" charset="0"/>
              <a:buChar char="o"/>
              <a:defRPr>
                <a:latin typeface="Avenir Next LT Pro" panose="020B0504020202020204" pitchFamily="34" charset="77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B5104DB0-153C-7694-7E85-F4121D6FA0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62247" y="6356350"/>
            <a:ext cx="2743200" cy="365125"/>
          </a:xfrm>
        </p:spPr>
        <p:txBody>
          <a:bodyPr/>
          <a:lstStyle>
            <a:lvl1pPr algn="l">
              <a:defRPr b="1" i="0">
                <a:solidFill>
                  <a:schemeClr val="accent2"/>
                </a:solidFill>
                <a:latin typeface="Avenir Next LT Pro" panose="020B0504020202020204" pitchFamily="34" charset="77"/>
              </a:defRPr>
            </a:lvl1pPr>
          </a:lstStyle>
          <a:p>
            <a:fld id="{CC6B7F0B-D741-A847-8102-DCA9E1B4EF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838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_no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6DF6881-1D09-EF29-0759-95EDF7FCA1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645DB7D-7547-0DE1-EB4E-22D56EF87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Avenir Next LT Pro" panose="020B0504020202020204" pitchFamily="34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F793DA-57E9-C12A-0974-442E6151BB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buClr>
                <a:schemeClr val="accent1"/>
              </a:buClr>
              <a:defRPr>
                <a:latin typeface="Avenir Next LT Pro" panose="020B0504020202020204" pitchFamily="34" charset="77"/>
              </a:defRPr>
            </a:lvl1pPr>
            <a:lvl2pPr>
              <a:buClr>
                <a:schemeClr val="accent2"/>
              </a:buClr>
              <a:defRPr>
                <a:latin typeface="Avenir Next LT Pro" panose="020B0504020202020204" pitchFamily="34" charset="77"/>
              </a:defRPr>
            </a:lvl2pPr>
            <a:lvl3pPr marL="1143000" indent="-228600">
              <a:buClr>
                <a:schemeClr val="accent4"/>
              </a:buClr>
              <a:buSzPct val="70000"/>
              <a:buFont typeface="Courier New" panose="02070309020205020404" pitchFamily="49" charset="0"/>
              <a:buChar char="o"/>
              <a:defRPr>
                <a:latin typeface="Avenir Next LT Pro" panose="020B0504020202020204" pitchFamily="34" charset="77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A5C5C3-E915-9BDD-3249-6D9F721DE8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buClr>
                <a:schemeClr val="accent1"/>
              </a:buClr>
              <a:defRPr>
                <a:latin typeface="Avenir Next LT Pro" panose="020B0504020202020204" pitchFamily="34" charset="77"/>
              </a:defRPr>
            </a:lvl1pPr>
            <a:lvl2pPr>
              <a:buClr>
                <a:schemeClr val="accent2"/>
              </a:buClr>
              <a:defRPr>
                <a:latin typeface="Avenir Next LT Pro" panose="020B0504020202020204" pitchFamily="34" charset="77"/>
              </a:defRPr>
            </a:lvl2pPr>
            <a:lvl3pPr marL="1143000" indent="-228600">
              <a:buClr>
                <a:schemeClr val="accent4"/>
              </a:buClr>
              <a:buSzPct val="70000"/>
              <a:buFont typeface="Courier New" panose="02070309020205020404" pitchFamily="49" charset="0"/>
              <a:buChar char="o"/>
              <a:defRPr>
                <a:latin typeface="Avenir Next LT Pro" panose="020B0504020202020204" pitchFamily="34" charset="77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B5104DB0-153C-7694-7E85-F4121D6FA0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62247" y="6356350"/>
            <a:ext cx="2743200" cy="365125"/>
          </a:xfrm>
        </p:spPr>
        <p:txBody>
          <a:bodyPr/>
          <a:lstStyle>
            <a:lvl1pPr algn="l">
              <a:defRPr b="1" i="0">
                <a:solidFill>
                  <a:schemeClr val="accent2"/>
                </a:solidFill>
                <a:latin typeface="Avenir Next LT Pro" panose="020B0504020202020204" pitchFamily="34" charset="77"/>
              </a:defRPr>
            </a:lvl1pPr>
          </a:lstStyle>
          <a:p>
            <a:fld id="{CC6B7F0B-D741-A847-8102-DCA9E1B4EF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727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378C5A-F20B-7628-CFEB-342B5FFFDC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AEEC72C-AA0B-211D-A4C6-DEEBF74E7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Avenir Next LT Pro" panose="020B0504020202020204" pitchFamily="34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764848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_no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3378C5A-F20B-7628-CFEB-342B5FFFDC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AEEC72C-AA0B-211D-A4C6-DEEBF74E7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Avenir Next LT Pro" panose="020B0504020202020204" pitchFamily="34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547379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E91E52E-8A87-7840-271F-FFB3712D09C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32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_no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E91E52E-8A87-7840-271F-FFB3712D09C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433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CFBCBC1-1F16-2551-09DA-7956938586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8C19D8-DAC9-C65E-348E-21E3F8007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0" i="0">
                <a:solidFill>
                  <a:schemeClr val="accent1"/>
                </a:solidFill>
                <a:latin typeface="Avenir Next LT Pro" panose="020B0504020202020204" pitchFamily="34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18B6010-C552-2F34-C5DB-FDCEB51F7E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8FF87F-EA23-7EC3-8D3F-347A03FB60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 b="0" i="0">
                <a:latin typeface="Avenir Next LT Pro Light" panose="020B0304020202020204" pitchFamily="34" charset="77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1B89DADE-DD90-8FE2-6BF0-B9DB4C7E0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62247" y="6356350"/>
            <a:ext cx="2743200" cy="365125"/>
          </a:xfrm>
        </p:spPr>
        <p:txBody>
          <a:bodyPr/>
          <a:lstStyle>
            <a:lvl1pPr algn="l">
              <a:defRPr b="1" i="0">
                <a:solidFill>
                  <a:schemeClr val="accent2"/>
                </a:solidFill>
                <a:latin typeface="Avenir Next LT Pro" panose="020B0504020202020204" pitchFamily="34" charset="77"/>
              </a:defRPr>
            </a:lvl1pPr>
          </a:lstStyle>
          <a:p>
            <a:fld id="{CC6B7F0B-D741-A847-8102-DCA9E1B4EF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1437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_no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CFBCBC1-1F16-2551-09DA-7956938586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8C19D8-DAC9-C65E-348E-21E3F8007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0" i="0">
                <a:solidFill>
                  <a:schemeClr val="accent1"/>
                </a:solidFill>
                <a:latin typeface="Avenir Next LT Pro" panose="020B0504020202020204" pitchFamily="34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18B6010-C552-2F34-C5DB-FDCEB51F7E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8FF87F-EA23-7EC3-8D3F-347A03FB60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 b="0" i="0">
                <a:latin typeface="Avenir Next LT Pro Light" panose="020B0304020202020204" pitchFamily="34" charset="77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064389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56D5C68-3F60-6403-C978-272AFCD1B5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-11723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64DED46-36DC-164A-979F-6F270A5E44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04832" y="2930769"/>
            <a:ext cx="6182335" cy="498231"/>
          </a:xfrm>
        </p:spPr>
        <p:txBody>
          <a:bodyPr anchor="b"/>
          <a:lstStyle>
            <a:lvl1pPr algn="ctr">
              <a:defRPr sz="3200" b="0" i="0">
                <a:solidFill>
                  <a:schemeClr val="bg1"/>
                </a:solidFill>
                <a:latin typeface="Avenir Next LT Pro" panose="020B0504020202020204" pitchFamily="34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406064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_no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56D5C68-3F60-6403-C978-272AFCD1B5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-11723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64DED46-36DC-164A-979F-6F270A5E44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04832" y="2930769"/>
            <a:ext cx="6182335" cy="498231"/>
          </a:xfrm>
        </p:spPr>
        <p:txBody>
          <a:bodyPr anchor="b"/>
          <a:lstStyle>
            <a:lvl1pPr algn="ctr">
              <a:defRPr sz="3200" b="0" i="0">
                <a:solidFill>
                  <a:schemeClr val="bg1"/>
                </a:solidFill>
                <a:latin typeface="Avenir Next LT Pro" panose="020B0504020202020204" pitchFamily="34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24089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351F70-3798-2167-3F8A-E9F2FC8DD8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F20053-95F5-1EFC-41E3-54EE41AC66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FD68EE-7F89-B2E8-76B4-9964A37D4D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976FD6-B901-EA49-B39F-AA59D01AFB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E966CB-B999-E9B7-537F-39851AC209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34214A-A618-11F1-A25A-B3859007EA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6B7F0B-D741-A847-8102-DCA9E1B4EF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0447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9" r:id="rId2"/>
    <p:sldLayoutId id="2147483650" r:id="rId3"/>
    <p:sldLayoutId id="2147483660" r:id="rId4"/>
    <p:sldLayoutId id="2147483651" r:id="rId5"/>
    <p:sldLayoutId id="2147483652" r:id="rId6"/>
    <p:sldLayoutId id="2147483661" r:id="rId7"/>
    <p:sldLayoutId id="2147483654" r:id="rId8"/>
    <p:sldLayoutId id="2147483662" r:id="rId9"/>
    <p:sldLayoutId id="2147483655" r:id="rId10"/>
    <p:sldLayoutId id="2147483663" r:id="rId11"/>
    <p:sldLayoutId id="2147483657" r:id="rId12"/>
    <p:sldLayoutId id="2147483664" r:id="rId13"/>
    <p:sldLayoutId id="2147483658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D0618B96-79BB-5E2E-7732-B143548E2A2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dirty="0">
                <a:latin typeface="Avenir Next LT Pro"/>
              </a:rPr>
              <a:t>November 5, 2025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E18E97-BEB7-5787-50FC-7A09A4F3C6B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33755" y="3429000"/>
            <a:ext cx="9322894" cy="1244600"/>
          </a:xfrm>
        </p:spPr>
        <p:txBody>
          <a:bodyPr>
            <a:normAutofit/>
          </a:bodyPr>
          <a:lstStyle/>
          <a:p>
            <a:r>
              <a:rPr lang="en-US" dirty="0"/>
              <a:t>Listening Session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246798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B9503F-6DC0-ED0F-B23A-A012DF5225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45641B7-5F8B-242A-D917-29B1423307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9093"/>
            <a:ext cx="10515600" cy="1325563"/>
          </a:xfrm>
        </p:spPr>
        <p:txBody>
          <a:bodyPr/>
          <a:lstStyle/>
          <a:p>
            <a:r>
              <a:rPr lang="en-US" dirty="0"/>
              <a:t>Listening Session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1D3B488-CF02-7D37-4F6E-CEB68B9E24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4656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fontAlgn="base">
              <a:lnSpc>
                <a:spcPct val="120000"/>
              </a:lnSpc>
            </a:pPr>
            <a:r>
              <a:rPr lang="en-US" sz="3200" b="1" dirty="0"/>
              <a:t>Two Topics for Discussion:</a:t>
            </a:r>
          </a:p>
          <a:p>
            <a:pPr lvl="1" fontAlgn="base">
              <a:lnSpc>
                <a:spcPct val="120000"/>
              </a:lnSpc>
            </a:pPr>
            <a:r>
              <a:rPr lang="en-US" sz="2800" b="1" dirty="0"/>
              <a:t>Sustainability</a:t>
            </a:r>
          </a:p>
          <a:p>
            <a:pPr lvl="1" fontAlgn="base">
              <a:lnSpc>
                <a:spcPct val="120000"/>
              </a:lnSpc>
            </a:pPr>
            <a:r>
              <a:rPr lang="en-US" sz="2800" b="1" dirty="0"/>
              <a:t>Resilience</a:t>
            </a:r>
          </a:p>
          <a:p>
            <a:pPr lvl="1" fontAlgn="base">
              <a:lnSpc>
                <a:spcPct val="120000"/>
              </a:lnSpc>
            </a:pPr>
            <a:endParaRPr lang="en-US" sz="2800" b="1" dirty="0"/>
          </a:p>
          <a:p>
            <a:pPr marL="0" indent="0" fontAlgn="base">
              <a:lnSpc>
                <a:spcPct val="120000"/>
              </a:lnSpc>
              <a:buNone/>
            </a:pPr>
            <a:r>
              <a:rPr lang="en-US" sz="3200" b="1" dirty="0"/>
              <a:t>Goal: </a:t>
            </a:r>
            <a:r>
              <a:rPr lang="en-US" sz="3200" dirty="0"/>
              <a:t>learn from each other and inform colleagues at the state  </a:t>
            </a:r>
            <a:endParaRPr lang="en-US" sz="3200" b="1" dirty="0"/>
          </a:p>
          <a:p>
            <a:pPr marL="0" indent="0">
              <a:buNone/>
            </a:pP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465489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C2B018-CD61-58C0-3F40-01A06DD7A1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Break Into Small Groups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253345-11A7-A104-7E8B-F258214750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1247"/>
            <a:ext cx="10515600" cy="4715716"/>
          </a:xfrm>
        </p:spPr>
        <p:txBody>
          <a:bodyPr>
            <a:normAutofit/>
          </a:bodyPr>
          <a:lstStyle/>
          <a:p>
            <a:r>
              <a:rPr lang="en-US" dirty="0"/>
              <a:t>Break into small groups of 8-10</a:t>
            </a:r>
          </a:p>
          <a:p>
            <a:pPr lvl="1"/>
            <a:r>
              <a:rPr lang="en-US" dirty="0"/>
              <a:t>Try to not to sit with anyone you know</a:t>
            </a:r>
          </a:p>
          <a:p>
            <a:r>
              <a:rPr lang="en-US" dirty="0"/>
              <a:t>Start off by introducing yourself, your role and organization, and experience with VBP. </a:t>
            </a:r>
          </a:p>
          <a:p>
            <a:r>
              <a:rPr lang="en-US" dirty="0"/>
              <a:t>Pick one person at your table to report out on the following questions after each discussion:</a:t>
            </a:r>
          </a:p>
          <a:p>
            <a:pPr lvl="1"/>
            <a:r>
              <a:rPr lang="en-US" dirty="0"/>
              <a:t>What surprised you during this discussion? Any challenges or opportunities you had not considered?</a:t>
            </a:r>
          </a:p>
          <a:p>
            <a:pPr lvl="1"/>
            <a:r>
              <a:rPr lang="en-US" dirty="0"/>
              <a:t>How might insights from these conversations influence your approach to collaboration, patient support, or operational planning going forward?</a:t>
            </a:r>
          </a:p>
          <a:p>
            <a:pPr lvl="1"/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2001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FAB41F-1BF2-3729-4609-A8E2F4FDEF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97484F0-2EF7-8B85-0083-B20A649B1A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9093"/>
            <a:ext cx="10515600" cy="1325563"/>
          </a:xfrm>
        </p:spPr>
        <p:txBody>
          <a:bodyPr/>
          <a:lstStyle/>
          <a:p>
            <a:r>
              <a:rPr lang="en-US" dirty="0"/>
              <a:t>Topic 1: Sustainability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50A7E4A-8008-4AE3-FB53-280A073D83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4656"/>
            <a:ext cx="10515600" cy="4351338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 marL="0" indent="0">
              <a:buNone/>
            </a:pPr>
            <a:r>
              <a:rPr lang="en-US" b="1" dirty="0"/>
              <a:t>Sustainability: </a:t>
            </a:r>
            <a:r>
              <a:rPr lang="en-US" dirty="0"/>
              <a:t>The capacity to maintain high-quality care and services over the long term by balancing financial stability, workforce strength, community partnerships, and operational adaptability.​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Discussion Questions:</a:t>
            </a:r>
          </a:p>
          <a:p>
            <a:r>
              <a:rPr lang="en-US" b="1" dirty="0"/>
              <a:t>How is your organization currently putting sustainability into practice to maintain high-quality care?</a:t>
            </a:r>
          </a:p>
          <a:p>
            <a:r>
              <a:rPr lang="en-US" b="1" dirty="0"/>
              <a:t>Where do you see the greatest opportunities to strengthen sustainability for patients and communities moving forward?</a:t>
            </a:r>
          </a:p>
        </p:txBody>
      </p:sp>
    </p:spTree>
    <p:extLst>
      <p:ext uri="{BB962C8B-B14F-4D97-AF65-F5344CB8AC3E}">
        <p14:creationId xmlns:p14="http://schemas.microsoft.com/office/powerpoint/2010/main" val="27380329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E01A4-8290-C7B5-A93A-EDFD47D15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Topic 1 Report Out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A13499-1927-8F83-2690-488712D605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surprised you during this discussion? Any challenges or opportunities you had not considered?</a:t>
            </a:r>
          </a:p>
          <a:p>
            <a:r>
              <a:rPr lang="en-US" dirty="0"/>
              <a:t>How might insights from these conversations influence your approach to collaboration, patient support, or operational planning going forward?</a:t>
            </a:r>
          </a:p>
        </p:txBody>
      </p:sp>
    </p:spTree>
    <p:extLst>
      <p:ext uri="{BB962C8B-B14F-4D97-AF65-F5344CB8AC3E}">
        <p14:creationId xmlns:p14="http://schemas.microsoft.com/office/powerpoint/2010/main" val="28589631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378083-C2DF-67AC-388E-44759DD85A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B1FB89C-8004-8DF2-1D0E-5BA8849FF0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9093"/>
            <a:ext cx="10515600" cy="1325563"/>
          </a:xfrm>
        </p:spPr>
        <p:txBody>
          <a:bodyPr/>
          <a:lstStyle/>
          <a:p>
            <a:r>
              <a:rPr lang="en-US" dirty="0"/>
              <a:t>Topic 2: Resilience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0BF99A4-A4BF-AC9C-15BB-43506FBEC6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4656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600" b="1" dirty="0"/>
              <a:t>Resilience: </a:t>
            </a:r>
            <a:r>
              <a:rPr lang="en-US" sz="2600" dirty="0"/>
              <a:t>The ability of organizations, teams, and communities to adapt, recover, and continue delivering quality care during periods of disruption or change.​</a:t>
            </a:r>
          </a:p>
          <a:p>
            <a:pPr marL="0" indent="0">
              <a:buNone/>
            </a:pPr>
            <a:endParaRPr lang="en-US" sz="2600" dirty="0"/>
          </a:p>
          <a:p>
            <a:pPr marL="0" indent="0">
              <a:buNone/>
            </a:pPr>
            <a:r>
              <a:rPr lang="en-US" sz="2600" dirty="0"/>
              <a:t>Discussion Questions: </a:t>
            </a:r>
          </a:p>
          <a:p>
            <a:r>
              <a:rPr lang="en-US" sz="2600" b="1" dirty="0"/>
              <a:t>In what ways has your organization demonstrated resilience during times of change?</a:t>
            </a:r>
          </a:p>
          <a:p>
            <a:r>
              <a:rPr lang="en-US" sz="2600" b="1" dirty="0"/>
              <a:t>What factors most contribute to helping your teams and communities bounce back when faced with disruption?</a:t>
            </a:r>
          </a:p>
        </p:txBody>
      </p:sp>
    </p:spTree>
    <p:extLst>
      <p:ext uri="{BB962C8B-B14F-4D97-AF65-F5344CB8AC3E}">
        <p14:creationId xmlns:p14="http://schemas.microsoft.com/office/powerpoint/2010/main" val="28656238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23C8CE-BB46-BEB6-7E29-7340218FC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CC24A5-F475-18F6-AAE4-3E5509E73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Topic 2 Report Out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123B01-39BC-27D0-1B21-36C52C6C9B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surprised you during this discussion? Any challenges or opportunities you had not considered?</a:t>
            </a:r>
          </a:p>
          <a:p>
            <a:r>
              <a:rPr lang="en-US" dirty="0"/>
              <a:t>How might insights from these conversations influence your approach to collaboration, patient support, or operational planning going forward?</a:t>
            </a:r>
          </a:p>
        </p:txBody>
      </p:sp>
    </p:spTree>
    <p:extLst>
      <p:ext uri="{BB962C8B-B14F-4D97-AF65-F5344CB8AC3E}">
        <p14:creationId xmlns:p14="http://schemas.microsoft.com/office/powerpoint/2010/main" val="8433622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E0F3D6-A572-9431-3882-7909A3BDDC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Session Survey: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02F9C5-F2BA-C80D-239F-389DFEB564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7654" y="1690688"/>
            <a:ext cx="4241933" cy="4378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3316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2A4390"/>
      </a:accent1>
      <a:accent2>
        <a:srgbClr val="286C9F"/>
      </a:accent2>
      <a:accent3>
        <a:srgbClr val="672867"/>
      </a:accent3>
      <a:accent4>
        <a:srgbClr val="EC9567"/>
      </a:accent4>
      <a:accent5>
        <a:srgbClr val="BCBEC0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9ECD22216056A4C861FBFA3A848DD75" ma:contentTypeVersion="16" ma:contentTypeDescription="Create a new document." ma:contentTypeScope="" ma:versionID="3e3fc65c98230ae295a42a9b20edc9c7">
  <xsd:schema xmlns:xsd="http://www.w3.org/2001/XMLSchema" xmlns:xs="http://www.w3.org/2001/XMLSchema" xmlns:p="http://schemas.microsoft.com/office/2006/metadata/properties" xmlns:ns2="bc21839b-6d4f-4d1a-9313-08de3f642e4b" xmlns:ns3="211abf4e-acce-4906-8a53-7693db9d194b" targetNamespace="http://schemas.microsoft.com/office/2006/metadata/properties" ma:root="true" ma:fieldsID="c6d4ff4d3a6dfaef7c58c0541a36f6ba" ns2:_="" ns3:_="">
    <xsd:import namespace="bc21839b-6d4f-4d1a-9313-08de3f642e4b"/>
    <xsd:import namespace="211abf4e-acce-4906-8a53-7693db9d194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LengthInSeconds" minOccurs="0"/>
                <xsd:element ref="ns2:MediaServiceSearchProperties" minOccurs="0"/>
                <xsd:element ref="ns2:Helpful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c21839b-6d4f-4d1a-9313-08de3f642e4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e04a55a7-5568-4318-8037-c4e25c4bade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Helpful" ma:index="22" nillable="true" ma:displayName="Helpful" ma:default="1" ma:format="Dropdown" ma:internalName="Helpful">
      <xsd:simpleType>
        <xsd:restriction base="dms:Boolean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abf4e-acce-4906-8a53-7693db9d194b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5" nillable="true" ma:displayName="Taxonomy Catch All Column" ma:hidden="true" ma:list="{702e3a42-3d2f-46e1-aa13-98c7f9711908}" ma:internalName="TaxCatchAll" ma:showField="CatchAllData" ma:web="211abf4e-acce-4906-8a53-7693db9d194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c21839b-6d4f-4d1a-9313-08de3f642e4b">
      <Terms xmlns="http://schemas.microsoft.com/office/infopath/2007/PartnerControls"/>
    </lcf76f155ced4ddcb4097134ff3c332f>
    <TaxCatchAll xmlns="211abf4e-acce-4906-8a53-7693db9d194b" xsi:nil="true"/>
    <Helpful xmlns="bc21839b-6d4f-4d1a-9313-08de3f642e4b">true</Helpful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3E3E6C2-F1D5-4D04-9BFF-F672A93B59D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c21839b-6d4f-4d1a-9313-08de3f642e4b"/>
    <ds:schemaRef ds:uri="211abf4e-acce-4906-8a53-7693db9d194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66E9067-27D2-4E9D-BF26-4AFE83619D1F}">
  <ds:schemaRefs>
    <ds:schemaRef ds:uri="http://purl.org/dc/terms/"/>
    <ds:schemaRef ds:uri="http://purl.org/dc/dcmitype/"/>
    <ds:schemaRef ds:uri="bc21839b-6d4f-4d1a-9313-08de3f642e4b"/>
    <ds:schemaRef ds:uri="http://purl.org/dc/elements/1.1/"/>
    <ds:schemaRef ds:uri="http://schemas.microsoft.com/office/2006/documentManagement/types"/>
    <ds:schemaRef ds:uri="211abf4e-acce-4906-8a53-7693db9d194b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514CEBB9-9EB6-4F77-8DCC-9DDD67244A0F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4177a469-bae6-4fe7-9d8f-a1d5adbec5a1}" enabled="0" method="" siteId="{4177a469-bae6-4fe7-9d8f-a1d5adbec5a1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335</Words>
  <Application>Microsoft Office PowerPoint</Application>
  <PresentationFormat>Widescreen</PresentationFormat>
  <Paragraphs>35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Aptos</vt:lpstr>
      <vt:lpstr>Arial</vt:lpstr>
      <vt:lpstr>Avenir Next LT Pro</vt:lpstr>
      <vt:lpstr>Avenir Next LT Pro Light</vt:lpstr>
      <vt:lpstr>Calibri</vt:lpstr>
      <vt:lpstr>Calibri Light</vt:lpstr>
      <vt:lpstr>Courier New</vt:lpstr>
      <vt:lpstr>Office Theme</vt:lpstr>
      <vt:lpstr>PowerPoint Presentation</vt:lpstr>
      <vt:lpstr>Listening Session</vt:lpstr>
      <vt:lpstr>Break Into Small Groups</vt:lpstr>
      <vt:lpstr>Topic 1: Sustainability</vt:lpstr>
      <vt:lpstr>Topic 1 Report Out </vt:lpstr>
      <vt:lpstr>Topic 2: Resilience </vt:lpstr>
      <vt:lpstr>Topic 2 Report Out </vt:lpstr>
      <vt:lpstr>Session Survey: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Idaho Value-Based Care Education Series</dc:title>
  <dc:creator>Andrew Petee</dc:creator>
  <cp:lastModifiedBy>Maggie Thoele</cp:lastModifiedBy>
  <cp:revision>3</cp:revision>
  <dcterms:created xsi:type="dcterms:W3CDTF">2024-02-23T00:47:22Z</dcterms:created>
  <dcterms:modified xsi:type="dcterms:W3CDTF">2025-11-05T19:53:30Z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0x01010069ECD22216056A4C861FBFA3A848DD75</vt:lpwstr>
  </property>
  <property fmtid="{D5CDD505-2E9C-101B-9397-08002B2CF9AE}" pid="3" name="MediaServiceImageTags">
    <vt:lpwstr/>
  </property>
</Properties>
</file>